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4"/>
    <p:sldMasterId id="2147484364" r:id="rId5"/>
    <p:sldMasterId id="2147484379" r:id="rId6"/>
  </p:sldMasterIdLst>
  <p:notesMasterIdLst>
    <p:notesMasterId r:id="rId66"/>
  </p:notesMasterIdLst>
  <p:handoutMasterIdLst>
    <p:handoutMasterId r:id="rId67"/>
  </p:handoutMasterIdLst>
  <p:sldIdLst>
    <p:sldId id="274" r:id="rId7"/>
    <p:sldId id="338" r:id="rId8"/>
    <p:sldId id="2134805224" r:id="rId9"/>
    <p:sldId id="2134805226" r:id="rId10"/>
    <p:sldId id="2134805261" r:id="rId11"/>
    <p:sldId id="2134805257" r:id="rId12"/>
    <p:sldId id="394" r:id="rId13"/>
    <p:sldId id="2134805241" r:id="rId14"/>
    <p:sldId id="2134805262" r:id="rId15"/>
    <p:sldId id="412" r:id="rId16"/>
    <p:sldId id="2134805255" r:id="rId17"/>
    <p:sldId id="415" r:id="rId18"/>
    <p:sldId id="414" r:id="rId19"/>
    <p:sldId id="413" r:id="rId20"/>
    <p:sldId id="403" r:id="rId21"/>
    <p:sldId id="2134805596" r:id="rId22"/>
    <p:sldId id="2134805601" r:id="rId23"/>
    <p:sldId id="2134805603" r:id="rId24"/>
    <p:sldId id="2134805249" r:id="rId25"/>
    <p:sldId id="2845" r:id="rId26"/>
    <p:sldId id="265" r:id="rId27"/>
    <p:sldId id="2134805250" r:id="rId28"/>
    <p:sldId id="2134805258" r:id="rId29"/>
    <p:sldId id="2134805605" r:id="rId30"/>
    <p:sldId id="2134805191" r:id="rId31"/>
    <p:sldId id="2134805232" r:id="rId32"/>
    <p:sldId id="425" r:id="rId33"/>
    <p:sldId id="2134805599" r:id="rId34"/>
    <p:sldId id="2134805600" r:id="rId35"/>
    <p:sldId id="2134805604" r:id="rId36"/>
    <p:sldId id="2134805228" r:id="rId37"/>
    <p:sldId id="2134805139" r:id="rId38"/>
    <p:sldId id="2134805606" r:id="rId39"/>
    <p:sldId id="2134805259" r:id="rId40"/>
    <p:sldId id="2134805260" r:id="rId41"/>
    <p:sldId id="2134805607" r:id="rId42"/>
    <p:sldId id="437" r:id="rId43"/>
    <p:sldId id="426" r:id="rId44"/>
    <p:sldId id="438" r:id="rId45"/>
    <p:sldId id="2134805198" r:id="rId46"/>
    <p:sldId id="2134805199" r:id="rId47"/>
    <p:sldId id="2134805200" r:id="rId48"/>
    <p:sldId id="2134805201" r:id="rId49"/>
    <p:sldId id="2134805202" r:id="rId50"/>
    <p:sldId id="2134805203" r:id="rId51"/>
    <p:sldId id="2134805204" r:id="rId52"/>
    <p:sldId id="2134805205" r:id="rId53"/>
    <p:sldId id="2134805206" r:id="rId54"/>
    <p:sldId id="2134805207" r:id="rId55"/>
    <p:sldId id="2134805208" r:id="rId56"/>
    <p:sldId id="2134805209" r:id="rId57"/>
    <p:sldId id="2134805212" r:id="rId58"/>
    <p:sldId id="2134805214" r:id="rId59"/>
    <p:sldId id="2134805215" r:id="rId60"/>
    <p:sldId id="2134805216" r:id="rId61"/>
    <p:sldId id="2134805217" r:id="rId62"/>
    <p:sldId id="2134805218" r:id="rId63"/>
    <p:sldId id="2134805219" r:id="rId64"/>
    <p:sldId id="2134805220" r:id="rId65"/>
  </p:sldIdLst>
  <p:sldSz cx="9144000" cy="5143500" type="screen16x9"/>
  <p:notesSz cx="7099300" cy="10234613"/>
  <p:custDataLst>
    <p:tags r:id="rId68"/>
  </p:custDataLst>
  <p:defaultTextStyle>
    <a:defPPr>
      <a:defRPr lang="en-GB"/>
    </a:defPPr>
    <a:lvl1pPr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1pPr>
    <a:lvl2pPr marL="355600" indent="101600"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2pPr>
    <a:lvl3pPr marL="712788" indent="201613"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3pPr>
    <a:lvl4pPr marL="1068388" indent="303213"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4pPr>
    <a:lvl5pPr marL="1425575" indent="403225"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5pPr>
    <a:lvl6pPr marL="22860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6pPr>
    <a:lvl7pPr marL="27432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7pPr>
    <a:lvl8pPr marL="32004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8pPr>
    <a:lvl9pPr marL="36576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9pPr>
  </p:defaultTextStyle>
  <p:extLst>
    <p:ext uri="{EFAFB233-063F-42B5-8137-9DF3F51BA10A}">
      <p15:sldGuideLst xmlns:p15="http://schemas.microsoft.com/office/powerpoint/2012/main">
        <p15:guide id="1" orient="horz" pos="3029">
          <p15:clr>
            <a:srgbClr val="A4A3A4"/>
          </p15:clr>
        </p15:guide>
        <p15:guide id="2" orient="horz" pos="2618">
          <p15:clr>
            <a:srgbClr val="A4A3A4"/>
          </p15:clr>
        </p15:guide>
        <p15:guide id="3" orient="horz" pos="2816">
          <p15:clr>
            <a:srgbClr val="A4A3A4"/>
          </p15:clr>
        </p15:guide>
        <p15:guide id="4" orient="horz" pos="607">
          <p15:clr>
            <a:srgbClr val="A4A3A4"/>
          </p15:clr>
        </p15:guide>
        <p15:guide id="5" orient="horz" pos="713">
          <p15:clr>
            <a:srgbClr val="A4A3A4"/>
          </p15:clr>
        </p15:guide>
        <p15:guide id="6" orient="horz" pos="2394">
          <p15:clr>
            <a:srgbClr val="A4A3A4"/>
          </p15:clr>
        </p15:guide>
        <p15:guide id="7" orient="horz" pos="1723">
          <p15:clr>
            <a:srgbClr val="A4A3A4"/>
          </p15:clr>
        </p15:guide>
        <p15:guide id="8" orient="horz" pos="1935">
          <p15:clr>
            <a:srgbClr val="A4A3A4"/>
          </p15:clr>
        </p15:guide>
        <p15:guide id="9" pos="5550">
          <p15:clr>
            <a:srgbClr val="A4A3A4"/>
          </p15:clr>
        </p15:guide>
        <p15:guide id="10" pos="214">
          <p15:clr>
            <a:srgbClr val="A4A3A4"/>
          </p15:clr>
        </p15:guide>
        <p15:guide id="11" pos="2775">
          <p15:clr>
            <a:srgbClr val="A4A3A4"/>
          </p15:clr>
        </p15:guide>
        <p15:guide id="12" pos="2985">
          <p15:clr>
            <a:srgbClr val="A4A3A4"/>
          </p15:clr>
        </p15:guide>
        <p15:guide id="13" pos="3888">
          <p15:clr>
            <a:srgbClr val="A4A3A4"/>
          </p15:clr>
        </p15:guide>
        <p15:guide id="14" pos="4100">
          <p15:clr>
            <a:srgbClr val="A4A3A4"/>
          </p15:clr>
        </p15:guide>
        <p15:guide id="15" pos="1882">
          <p15:clr>
            <a:srgbClr val="A4A3A4"/>
          </p15:clr>
        </p15:guide>
        <p15:guide id="16" pos="1662">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A2E2"/>
    <a:srgbClr val="FF6600"/>
    <a:srgbClr val="FFDC00"/>
    <a:srgbClr val="FFD7CB"/>
    <a:srgbClr val="000000"/>
    <a:srgbClr val="E7E7E7"/>
    <a:srgbClr val="CBCBCB"/>
    <a:srgbClr val="FFFFFF"/>
    <a:srgbClr val="FFED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F12A8D-B213-4008-83BE-8B307D7B05D5}" v="17" dt="2023-12-07T11:21:24.55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8" autoAdjust="0"/>
    <p:restoredTop sz="77467" autoAdjust="0"/>
  </p:normalViewPr>
  <p:slideViewPr>
    <p:cSldViewPr>
      <p:cViewPr varScale="1">
        <p:scale>
          <a:sx n="111" d="100"/>
          <a:sy n="111" d="100"/>
        </p:scale>
        <p:origin x="1338" y="78"/>
      </p:cViewPr>
      <p:guideLst>
        <p:guide orient="horz" pos="3029"/>
        <p:guide orient="horz" pos="2618"/>
        <p:guide orient="horz" pos="2816"/>
        <p:guide orient="horz" pos="607"/>
        <p:guide orient="horz" pos="713"/>
        <p:guide orient="horz" pos="2394"/>
        <p:guide orient="horz" pos="1723"/>
        <p:guide orient="horz" pos="1935"/>
        <p:guide pos="5550"/>
        <p:guide pos="214"/>
        <p:guide pos="2775"/>
        <p:guide pos="2985"/>
        <p:guide pos="3888"/>
        <p:guide pos="4100"/>
        <p:guide pos="1882"/>
        <p:guide pos="1662"/>
      </p:guideLst>
    </p:cSldViewPr>
  </p:slideViewPr>
  <p:outlineViewPr>
    <p:cViewPr>
      <p:scale>
        <a:sx n="33" d="100"/>
        <a:sy n="33" d="100"/>
      </p:scale>
      <p:origin x="0" y="-37536"/>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3" d="100"/>
          <a:sy n="53" d="100"/>
        </p:scale>
        <p:origin x="-2868" y="-9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notesMaster" Target="notesMasters/notesMaster1.xml"/><Relationship Id="rId74"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BET Patricia DTSI/DISU" userId="S::patricia.loubet@orange.com::f099c5cd-c3d0-403b-ab1f-4c18d3ea50b0" providerId="AD" clId="Web-{40AF79C8-C3D3-4D5C-B93B-BBBAFEFE62D7}"/>
    <pc:docChg chg="addSld modSld sldOrd">
      <pc:chgData name="LOUBET Patricia DTSI/DISU" userId="S::patricia.loubet@orange.com::f099c5cd-c3d0-403b-ab1f-4c18d3ea50b0" providerId="AD" clId="Web-{40AF79C8-C3D3-4D5C-B93B-BBBAFEFE62D7}" dt="2023-12-05T19:05:20.715" v="156"/>
      <pc:docMkLst>
        <pc:docMk/>
      </pc:docMkLst>
      <pc:sldChg chg="modSp ord">
        <pc:chgData name="LOUBET Patricia DTSI/DISU" userId="S::patricia.loubet@orange.com::f099c5cd-c3d0-403b-ab1f-4c18d3ea50b0" providerId="AD" clId="Web-{40AF79C8-C3D3-4D5C-B93B-BBBAFEFE62D7}" dt="2023-12-05T18:52:35.381" v="8" actId="20577"/>
        <pc:sldMkLst>
          <pc:docMk/>
          <pc:sldMk cId="3476664139" sldId="426"/>
        </pc:sldMkLst>
        <pc:spChg chg="mod">
          <ac:chgData name="LOUBET Patricia DTSI/DISU" userId="S::patricia.loubet@orange.com::f099c5cd-c3d0-403b-ab1f-4c18d3ea50b0" providerId="AD" clId="Web-{40AF79C8-C3D3-4D5C-B93B-BBBAFEFE62D7}" dt="2023-12-05T18:52:35.381" v="8" actId="20577"/>
          <ac:spMkLst>
            <pc:docMk/>
            <pc:sldMk cId="3476664139" sldId="426"/>
            <ac:spMk id="2" creationId="{830D67A3-C744-D1B9-36DA-2E7701812E6E}"/>
          </ac:spMkLst>
        </pc:spChg>
      </pc:sldChg>
      <pc:sldChg chg="modSp ord">
        <pc:chgData name="LOUBET Patricia DTSI/DISU" userId="S::patricia.loubet@orange.com::f099c5cd-c3d0-403b-ab1f-4c18d3ea50b0" providerId="AD" clId="Web-{40AF79C8-C3D3-4D5C-B93B-BBBAFEFE62D7}" dt="2023-12-05T18:52:27.209" v="6" actId="20577"/>
        <pc:sldMkLst>
          <pc:docMk/>
          <pc:sldMk cId="1209309408" sldId="437"/>
        </pc:sldMkLst>
        <pc:spChg chg="mod">
          <ac:chgData name="LOUBET Patricia DTSI/DISU" userId="S::patricia.loubet@orange.com::f099c5cd-c3d0-403b-ab1f-4c18d3ea50b0" providerId="AD" clId="Web-{40AF79C8-C3D3-4D5C-B93B-BBBAFEFE62D7}" dt="2023-12-05T18:52:27.209" v="6" actId="20577"/>
          <ac:spMkLst>
            <pc:docMk/>
            <pc:sldMk cId="1209309408" sldId="437"/>
            <ac:spMk id="2" creationId="{830D67A3-C744-D1B9-36DA-2E7701812E6E}"/>
          </ac:spMkLst>
        </pc:spChg>
      </pc:sldChg>
      <pc:sldChg chg="modSp ord">
        <pc:chgData name="LOUBET Patricia DTSI/DISU" userId="S::patricia.loubet@orange.com::f099c5cd-c3d0-403b-ab1f-4c18d3ea50b0" providerId="AD" clId="Web-{40AF79C8-C3D3-4D5C-B93B-BBBAFEFE62D7}" dt="2023-12-05T18:52:50.631" v="12" actId="1076"/>
        <pc:sldMkLst>
          <pc:docMk/>
          <pc:sldMk cId="2405094007" sldId="438"/>
        </pc:sldMkLst>
        <pc:spChg chg="mod">
          <ac:chgData name="LOUBET Patricia DTSI/DISU" userId="S::patricia.loubet@orange.com::f099c5cd-c3d0-403b-ab1f-4c18d3ea50b0" providerId="AD" clId="Web-{40AF79C8-C3D3-4D5C-B93B-BBBAFEFE62D7}" dt="2023-12-05T18:52:47.194" v="11" actId="20577"/>
          <ac:spMkLst>
            <pc:docMk/>
            <pc:sldMk cId="2405094007" sldId="438"/>
            <ac:spMk id="2" creationId="{830D67A3-C744-D1B9-36DA-2E7701812E6E}"/>
          </ac:spMkLst>
        </pc:spChg>
        <pc:picChg chg="mod">
          <ac:chgData name="LOUBET Patricia DTSI/DISU" userId="S::patricia.loubet@orange.com::f099c5cd-c3d0-403b-ab1f-4c18d3ea50b0" providerId="AD" clId="Web-{40AF79C8-C3D3-4D5C-B93B-BBBAFEFE62D7}" dt="2023-12-05T18:52:50.631" v="12" actId="1076"/>
          <ac:picMkLst>
            <pc:docMk/>
            <pc:sldMk cId="2405094007" sldId="438"/>
            <ac:picMk id="3" creationId="{62203E88-F709-8AC9-224D-5D50A927593C}"/>
          </ac:picMkLst>
        </pc:picChg>
      </pc:sldChg>
      <pc:sldChg chg="delSp modSp">
        <pc:chgData name="LOUBET Patricia DTSI/DISU" userId="S::patricia.loubet@orange.com::f099c5cd-c3d0-403b-ab1f-4c18d3ea50b0" providerId="AD" clId="Web-{40AF79C8-C3D3-4D5C-B93B-BBBAFEFE62D7}" dt="2023-12-05T18:55:36.198" v="96" actId="20577"/>
        <pc:sldMkLst>
          <pc:docMk/>
          <pc:sldMk cId="0" sldId="2134805260"/>
        </pc:sldMkLst>
        <pc:spChg chg="del">
          <ac:chgData name="LOUBET Patricia DTSI/DISU" userId="S::patricia.loubet@orange.com::f099c5cd-c3d0-403b-ab1f-4c18d3ea50b0" providerId="AD" clId="Web-{40AF79C8-C3D3-4D5C-B93B-BBBAFEFE62D7}" dt="2023-12-05T18:52:12.537" v="3"/>
          <ac:spMkLst>
            <pc:docMk/>
            <pc:sldMk cId="0" sldId="2134805260"/>
            <ac:spMk id="2" creationId="{C269AACA-CA5F-A55E-179A-A9C8EA8AA48E}"/>
          </ac:spMkLst>
        </pc:spChg>
        <pc:spChg chg="mod">
          <ac:chgData name="LOUBET Patricia DTSI/DISU" userId="S::patricia.loubet@orange.com::f099c5cd-c3d0-403b-ab1f-4c18d3ea50b0" providerId="AD" clId="Web-{40AF79C8-C3D3-4D5C-B93B-BBBAFEFE62D7}" dt="2023-12-05T18:55:36.198" v="96" actId="20577"/>
          <ac:spMkLst>
            <pc:docMk/>
            <pc:sldMk cId="0" sldId="2134805260"/>
            <ac:spMk id="4" creationId="{627ACB08-1E01-4584-BB8A-9D4D5FC5FCC4}"/>
          </ac:spMkLst>
        </pc:spChg>
      </pc:sldChg>
      <pc:sldChg chg="addSp delSp modSp new">
        <pc:chgData name="LOUBET Patricia DTSI/DISU" userId="S::patricia.loubet@orange.com::f099c5cd-c3d0-403b-ab1f-4c18d3ea50b0" providerId="AD" clId="Web-{40AF79C8-C3D3-4D5C-B93B-BBBAFEFE62D7}" dt="2023-12-05T19:05:20.715" v="156"/>
        <pc:sldMkLst>
          <pc:docMk/>
          <pc:sldMk cId="912114147" sldId="2134805605"/>
        </pc:sldMkLst>
        <pc:spChg chg="mod">
          <ac:chgData name="LOUBET Patricia DTSI/DISU" userId="S::patricia.loubet@orange.com::f099c5cd-c3d0-403b-ab1f-4c18d3ea50b0" providerId="AD" clId="Web-{40AF79C8-C3D3-4D5C-B93B-BBBAFEFE62D7}" dt="2023-12-05T18:56:07.965" v="106"/>
          <ac:spMkLst>
            <pc:docMk/>
            <pc:sldMk cId="912114147" sldId="2134805605"/>
            <ac:spMk id="2" creationId="{C8FD5C07-13C0-1BA0-B50D-61E3397A2CAB}"/>
          </ac:spMkLst>
        </pc:spChg>
        <pc:spChg chg="mod">
          <ac:chgData name="LOUBET Patricia DTSI/DISU" userId="S::patricia.loubet@orange.com::f099c5cd-c3d0-403b-ab1f-4c18d3ea50b0" providerId="AD" clId="Web-{40AF79C8-C3D3-4D5C-B93B-BBBAFEFE62D7}" dt="2023-12-05T19:02:21.006" v="131" actId="20577"/>
          <ac:spMkLst>
            <pc:docMk/>
            <pc:sldMk cId="912114147" sldId="2134805605"/>
            <ac:spMk id="3" creationId="{7365EE40-DBAA-C3CD-3F21-1A6386302950}"/>
          </ac:spMkLst>
        </pc:spChg>
        <pc:spChg chg="del">
          <ac:chgData name="LOUBET Patricia DTSI/DISU" userId="S::patricia.loubet@orange.com::f099c5cd-c3d0-403b-ab1f-4c18d3ea50b0" providerId="AD" clId="Web-{40AF79C8-C3D3-4D5C-B93B-BBBAFEFE62D7}" dt="2023-12-05T18:56:59.794" v="111"/>
          <ac:spMkLst>
            <pc:docMk/>
            <pc:sldMk cId="912114147" sldId="2134805605"/>
            <ac:spMk id="4" creationId="{0751E8B1-C5D2-4E33-A9D5-DE53CEEC8BAD}"/>
          </ac:spMkLst>
        </pc:spChg>
        <pc:spChg chg="add del mod">
          <ac:chgData name="LOUBET Patricia DTSI/DISU" userId="S::patricia.loubet@orange.com::f099c5cd-c3d0-403b-ab1f-4c18d3ea50b0" providerId="AD" clId="Web-{40AF79C8-C3D3-4D5C-B93B-BBBAFEFE62D7}" dt="2023-12-05T19:05:20.715" v="156"/>
          <ac:spMkLst>
            <pc:docMk/>
            <pc:sldMk cId="912114147" sldId="2134805605"/>
            <ac:spMk id="8" creationId="{CFC7E661-A229-E45F-61FF-C1C6C1F7BF70}"/>
          </ac:spMkLst>
        </pc:spChg>
        <pc:spChg chg="add del mod">
          <ac:chgData name="LOUBET Patricia DTSI/DISU" userId="S::patricia.loubet@orange.com::f099c5cd-c3d0-403b-ab1f-4c18d3ea50b0" providerId="AD" clId="Web-{40AF79C8-C3D3-4D5C-B93B-BBBAFEFE62D7}" dt="2023-12-05T19:04:33.776" v="146"/>
          <ac:spMkLst>
            <pc:docMk/>
            <pc:sldMk cId="912114147" sldId="2134805605"/>
            <ac:spMk id="9" creationId="{0FBC1E00-BA83-2307-C78E-616F7BEBC1D4}"/>
          </ac:spMkLst>
        </pc:spChg>
        <pc:spChg chg="add mod">
          <ac:chgData name="LOUBET Patricia DTSI/DISU" userId="S::patricia.loubet@orange.com::f099c5cd-c3d0-403b-ab1f-4c18d3ea50b0" providerId="AD" clId="Web-{40AF79C8-C3D3-4D5C-B93B-BBBAFEFE62D7}" dt="2023-12-05T19:04:42.917" v="147"/>
          <ac:spMkLst>
            <pc:docMk/>
            <pc:sldMk cId="912114147" sldId="2134805605"/>
            <ac:spMk id="10" creationId="{9049C289-133D-3B4A-53DC-8644B17D85DB}"/>
          </ac:spMkLst>
        </pc:spChg>
        <pc:spChg chg="add del mod">
          <ac:chgData name="LOUBET Patricia DTSI/DISU" userId="S::patricia.loubet@orange.com::f099c5cd-c3d0-403b-ab1f-4c18d3ea50b0" providerId="AD" clId="Web-{40AF79C8-C3D3-4D5C-B93B-BBBAFEFE62D7}" dt="2023-12-05T19:05:12.089" v="154"/>
          <ac:spMkLst>
            <pc:docMk/>
            <pc:sldMk cId="912114147" sldId="2134805605"/>
            <ac:spMk id="11" creationId="{7AE3DCC2-75F1-B2D1-BB95-AC2924973F6E}"/>
          </ac:spMkLst>
        </pc:spChg>
        <pc:picChg chg="add mod ord">
          <ac:chgData name="LOUBET Patricia DTSI/DISU" userId="S::patricia.loubet@orange.com::f099c5cd-c3d0-403b-ab1f-4c18d3ea50b0" providerId="AD" clId="Web-{40AF79C8-C3D3-4D5C-B93B-BBBAFEFE62D7}" dt="2023-12-05T18:58:59.470" v="120"/>
          <ac:picMkLst>
            <pc:docMk/>
            <pc:sldMk cId="912114147" sldId="2134805605"/>
            <ac:picMk id="5" creationId="{A68F7749-1722-0C2C-D89E-A6C72E6D6EF8}"/>
          </ac:picMkLst>
        </pc:picChg>
        <pc:picChg chg="add mod">
          <ac:chgData name="LOUBET Patricia DTSI/DISU" userId="S::patricia.loubet@orange.com::f099c5cd-c3d0-403b-ab1f-4c18d3ea50b0" providerId="AD" clId="Web-{40AF79C8-C3D3-4D5C-B93B-BBBAFEFE62D7}" dt="2023-12-05T19:02:26.350" v="132" actId="1076"/>
          <ac:picMkLst>
            <pc:docMk/>
            <pc:sldMk cId="912114147" sldId="2134805605"/>
            <ac:picMk id="6" creationId="{17BCFEA4-666C-B681-1B2D-5D56D3D614E4}"/>
          </ac:picMkLst>
        </pc:picChg>
        <pc:picChg chg="add mod">
          <ac:chgData name="LOUBET Patricia DTSI/DISU" userId="S::patricia.loubet@orange.com::f099c5cd-c3d0-403b-ab1f-4c18d3ea50b0" providerId="AD" clId="Web-{40AF79C8-C3D3-4D5C-B93B-BBBAFEFE62D7}" dt="2023-12-05T19:05:16.168" v="155"/>
          <ac:picMkLst>
            <pc:docMk/>
            <pc:sldMk cId="912114147" sldId="2134805605"/>
            <ac:picMk id="7" creationId="{9B35764C-9A0B-EDAE-51A6-600491D7879D}"/>
          </ac:picMkLst>
        </pc:picChg>
      </pc:sldChg>
    </pc:docChg>
  </pc:docChgLst>
  <pc:docChgLst>
    <pc:chgData name="LOUBET Patricia DTSI/DISU" userId="f099c5cd-c3d0-403b-ab1f-4c18d3ea50b0" providerId="ADAL" clId="{15F12A8D-B213-4008-83BE-8B307D7B05D5}"/>
    <pc:docChg chg="undo custSel addSld delSld modSld sldOrd">
      <pc:chgData name="LOUBET Patricia DTSI/DISU" userId="f099c5cd-c3d0-403b-ab1f-4c18d3ea50b0" providerId="ADAL" clId="{15F12A8D-B213-4008-83BE-8B307D7B05D5}" dt="2023-12-07T16:50:33.681" v="248" actId="2696"/>
      <pc:docMkLst>
        <pc:docMk/>
      </pc:docMkLst>
      <pc:sldChg chg="mod modShow">
        <pc:chgData name="LOUBET Patricia DTSI/DISU" userId="f099c5cd-c3d0-403b-ab1f-4c18d3ea50b0" providerId="ADAL" clId="{15F12A8D-B213-4008-83BE-8B307D7B05D5}" dt="2023-12-07T10:18:56.435" v="0" actId="729"/>
        <pc:sldMkLst>
          <pc:docMk/>
          <pc:sldMk cId="0" sldId="338"/>
        </pc:sldMkLst>
      </pc:sldChg>
      <pc:sldChg chg="addSp delSp modSp mod">
        <pc:chgData name="LOUBET Patricia DTSI/DISU" userId="f099c5cd-c3d0-403b-ab1f-4c18d3ea50b0" providerId="ADAL" clId="{15F12A8D-B213-4008-83BE-8B307D7B05D5}" dt="2023-12-07T10:48:33.403" v="85" actId="20577"/>
        <pc:sldMkLst>
          <pc:docMk/>
          <pc:sldMk cId="0" sldId="403"/>
        </pc:sldMkLst>
        <pc:spChg chg="del mod">
          <ac:chgData name="LOUBET Patricia DTSI/DISU" userId="f099c5cd-c3d0-403b-ab1f-4c18d3ea50b0" providerId="ADAL" clId="{15F12A8D-B213-4008-83BE-8B307D7B05D5}" dt="2023-12-07T10:37:20.563" v="59" actId="478"/>
          <ac:spMkLst>
            <pc:docMk/>
            <pc:sldMk cId="0" sldId="403"/>
            <ac:spMk id="2" creationId="{146D6703-2C52-9ACE-1966-5D506F6E6645}"/>
          </ac:spMkLst>
        </pc:spChg>
        <pc:spChg chg="add mod">
          <ac:chgData name="LOUBET Patricia DTSI/DISU" userId="f099c5cd-c3d0-403b-ab1f-4c18d3ea50b0" providerId="ADAL" clId="{15F12A8D-B213-4008-83BE-8B307D7B05D5}" dt="2023-12-07T10:48:33.403" v="85" actId="20577"/>
          <ac:spMkLst>
            <pc:docMk/>
            <pc:sldMk cId="0" sldId="403"/>
            <ac:spMk id="5" creationId="{AD0F7C80-6199-260E-2F9F-09A6385C9AAA}"/>
          </ac:spMkLst>
        </pc:spChg>
        <pc:spChg chg="add mod">
          <ac:chgData name="LOUBET Patricia DTSI/DISU" userId="f099c5cd-c3d0-403b-ab1f-4c18d3ea50b0" providerId="ADAL" clId="{15F12A8D-B213-4008-83BE-8B307D7B05D5}" dt="2023-12-07T10:41:20.219" v="81" actId="1076"/>
          <ac:spMkLst>
            <pc:docMk/>
            <pc:sldMk cId="0" sldId="403"/>
            <ac:spMk id="7" creationId="{02E4ACAF-FC9C-DE17-54CC-3478D54CD8AC}"/>
          </ac:spMkLst>
        </pc:spChg>
        <pc:picChg chg="mod">
          <ac:chgData name="LOUBET Patricia DTSI/DISU" userId="f099c5cd-c3d0-403b-ab1f-4c18d3ea50b0" providerId="ADAL" clId="{15F12A8D-B213-4008-83BE-8B307D7B05D5}" dt="2023-12-07T10:37:26.590" v="62" actId="1076"/>
          <ac:picMkLst>
            <pc:docMk/>
            <pc:sldMk cId="0" sldId="403"/>
            <ac:picMk id="112643" creationId="{B36C3002-078B-4040-A737-79978D6084F4}"/>
          </ac:picMkLst>
        </pc:picChg>
      </pc:sldChg>
      <pc:sldChg chg="delSp modSp mod">
        <pc:chgData name="LOUBET Patricia DTSI/DISU" userId="f099c5cd-c3d0-403b-ab1f-4c18d3ea50b0" providerId="ADAL" clId="{15F12A8D-B213-4008-83BE-8B307D7B05D5}" dt="2023-12-07T10:37:05.121" v="57" actId="1076"/>
        <pc:sldMkLst>
          <pc:docMk/>
          <pc:sldMk cId="0" sldId="413"/>
        </pc:sldMkLst>
        <pc:spChg chg="mod">
          <ac:chgData name="LOUBET Patricia DTSI/DISU" userId="f099c5cd-c3d0-403b-ab1f-4c18d3ea50b0" providerId="ADAL" clId="{15F12A8D-B213-4008-83BE-8B307D7B05D5}" dt="2023-12-07T10:20:48.342" v="11" actId="313"/>
          <ac:spMkLst>
            <pc:docMk/>
            <pc:sldMk cId="0" sldId="413"/>
            <ac:spMk id="2" creationId="{A4E6E603-DBF0-4D77-B630-3EBEEA84D31F}"/>
          </ac:spMkLst>
        </pc:spChg>
        <pc:spChg chg="mod">
          <ac:chgData name="LOUBET Patricia DTSI/DISU" userId="f099c5cd-c3d0-403b-ab1f-4c18d3ea50b0" providerId="ADAL" clId="{15F12A8D-B213-4008-83BE-8B307D7B05D5}" dt="2023-12-07T10:37:05.121" v="57" actId="1076"/>
          <ac:spMkLst>
            <pc:docMk/>
            <pc:sldMk cId="0" sldId="413"/>
            <ac:spMk id="3" creationId="{2021A3A4-E5C3-7893-D645-AB0432B8CD4B}"/>
          </ac:spMkLst>
        </pc:spChg>
        <pc:spChg chg="del mod">
          <ac:chgData name="LOUBET Patricia DTSI/DISU" userId="f099c5cd-c3d0-403b-ab1f-4c18d3ea50b0" providerId="ADAL" clId="{15F12A8D-B213-4008-83BE-8B307D7B05D5}" dt="2023-12-07T10:20:39.417" v="8" actId="478"/>
          <ac:spMkLst>
            <pc:docMk/>
            <pc:sldMk cId="0" sldId="413"/>
            <ac:spMk id="7" creationId="{0AA96128-FF1B-49B0-9BAB-B9945598A77F}"/>
          </ac:spMkLst>
        </pc:spChg>
        <pc:spChg chg="mod">
          <ac:chgData name="LOUBET Patricia DTSI/DISU" userId="f099c5cd-c3d0-403b-ab1f-4c18d3ea50b0" providerId="ADAL" clId="{15F12A8D-B213-4008-83BE-8B307D7B05D5}" dt="2023-12-07T10:20:54.228" v="12" actId="1076"/>
          <ac:spMkLst>
            <pc:docMk/>
            <pc:sldMk cId="0" sldId="413"/>
            <ac:spMk id="98309" creationId="{E7DBE0B9-0A26-47A8-8C30-FB8ED187B137}"/>
          </ac:spMkLst>
        </pc:spChg>
        <pc:picChg chg="mod">
          <ac:chgData name="LOUBET Patricia DTSI/DISU" userId="f099c5cd-c3d0-403b-ab1f-4c18d3ea50b0" providerId="ADAL" clId="{15F12A8D-B213-4008-83BE-8B307D7B05D5}" dt="2023-12-07T10:20:26.333" v="5" actId="1076"/>
          <ac:picMkLst>
            <pc:docMk/>
            <pc:sldMk cId="0" sldId="413"/>
            <ac:picMk id="110595" creationId="{AB7FCFB5-E9A0-49FC-AB57-7B36368A2788}"/>
          </ac:picMkLst>
        </pc:picChg>
      </pc:sldChg>
      <pc:sldChg chg="addSp modSp mod">
        <pc:chgData name="LOUBET Patricia DTSI/DISU" userId="f099c5cd-c3d0-403b-ab1f-4c18d3ea50b0" providerId="ADAL" clId="{15F12A8D-B213-4008-83BE-8B307D7B05D5}" dt="2023-12-07T10:22:19.861" v="31" actId="20577"/>
        <pc:sldMkLst>
          <pc:docMk/>
          <pc:sldMk cId="0" sldId="414"/>
        </pc:sldMkLst>
        <pc:spChg chg="add mod">
          <ac:chgData name="LOUBET Patricia DTSI/DISU" userId="f099c5cd-c3d0-403b-ab1f-4c18d3ea50b0" providerId="ADAL" clId="{15F12A8D-B213-4008-83BE-8B307D7B05D5}" dt="2023-12-07T10:22:19.861" v="31" actId="20577"/>
          <ac:spMkLst>
            <pc:docMk/>
            <pc:sldMk cId="0" sldId="414"/>
            <ac:spMk id="4" creationId="{BA4F2572-E570-3A45-F093-9B6A27D92366}"/>
          </ac:spMkLst>
        </pc:spChg>
        <pc:spChg chg="mod">
          <ac:chgData name="LOUBET Patricia DTSI/DISU" userId="f099c5cd-c3d0-403b-ab1f-4c18d3ea50b0" providerId="ADAL" clId="{15F12A8D-B213-4008-83BE-8B307D7B05D5}" dt="2023-12-07T10:22:06.236" v="25" actId="1076"/>
          <ac:spMkLst>
            <pc:docMk/>
            <pc:sldMk cId="0" sldId="414"/>
            <ac:spMk id="5" creationId="{F55353DC-4ADA-41B6-98A0-4DA05EA5D35B}"/>
          </ac:spMkLst>
        </pc:spChg>
      </pc:sldChg>
      <pc:sldChg chg="mod modShow">
        <pc:chgData name="LOUBET Patricia DTSI/DISU" userId="f099c5cd-c3d0-403b-ab1f-4c18d3ea50b0" providerId="ADAL" clId="{15F12A8D-B213-4008-83BE-8B307D7B05D5}" dt="2023-12-07T10:18:56.435" v="0" actId="729"/>
        <pc:sldMkLst>
          <pc:docMk/>
          <pc:sldMk cId="0" sldId="2134805224"/>
        </pc:sldMkLst>
      </pc:sldChg>
      <pc:sldChg chg="mod modShow">
        <pc:chgData name="LOUBET Patricia DTSI/DISU" userId="f099c5cd-c3d0-403b-ab1f-4c18d3ea50b0" providerId="ADAL" clId="{15F12A8D-B213-4008-83BE-8B307D7B05D5}" dt="2023-12-07T10:18:56.435" v="0" actId="729"/>
        <pc:sldMkLst>
          <pc:docMk/>
          <pc:sldMk cId="0" sldId="2134805226"/>
        </pc:sldMkLst>
      </pc:sldChg>
      <pc:sldChg chg="ord">
        <pc:chgData name="LOUBET Patricia DTSI/DISU" userId="f099c5cd-c3d0-403b-ab1f-4c18d3ea50b0" providerId="ADAL" clId="{15F12A8D-B213-4008-83BE-8B307D7B05D5}" dt="2023-12-07T10:19:15.212" v="2"/>
        <pc:sldMkLst>
          <pc:docMk/>
          <pc:sldMk cId="0" sldId="2134805257"/>
        </pc:sldMkLst>
      </pc:sldChg>
      <pc:sldChg chg="mod modShow">
        <pc:chgData name="LOUBET Patricia DTSI/DISU" userId="f099c5cd-c3d0-403b-ab1f-4c18d3ea50b0" providerId="ADAL" clId="{15F12A8D-B213-4008-83BE-8B307D7B05D5}" dt="2023-12-07T10:18:56.435" v="0" actId="729"/>
        <pc:sldMkLst>
          <pc:docMk/>
          <pc:sldMk cId="0" sldId="2134805261"/>
        </pc:sldMkLst>
      </pc:sldChg>
      <pc:sldChg chg="addSp modSp mod">
        <pc:chgData name="LOUBET Patricia DTSI/DISU" userId="f099c5cd-c3d0-403b-ab1f-4c18d3ea50b0" providerId="ADAL" clId="{15F12A8D-B213-4008-83BE-8B307D7B05D5}" dt="2023-12-07T11:05:06.922" v="140" actId="1076"/>
        <pc:sldMkLst>
          <pc:docMk/>
          <pc:sldMk cId="3197354019" sldId="2134805606"/>
        </pc:sldMkLst>
        <pc:spChg chg="mod">
          <ac:chgData name="LOUBET Patricia DTSI/DISU" userId="f099c5cd-c3d0-403b-ab1f-4c18d3ea50b0" providerId="ADAL" clId="{15F12A8D-B213-4008-83BE-8B307D7B05D5}" dt="2023-12-07T10:59:28.779" v="121" actId="207"/>
          <ac:spMkLst>
            <pc:docMk/>
            <pc:sldMk cId="3197354019" sldId="2134805606"/>
            <ac:spMk id="3" creationId="{BF998802-5B03-B785-A9CB-562281CD6667}"/>
          </ac:spMkLst>
        </pc:spChg>
        <pc:spChg chg="mod">
          <ac:chgData name="LOUBET Patricia DTSI/DISU" userId="f099c5cd-c3d0-403b-ab1f-4c18d3ea50b0" providerId="ADAL" clId="{15F12A8D-B213-4008-83BE-8B307D7B05D5}" dt="2023-12-07T11:02:41.729" v="122" actId="1076"/>
          <ac:spMkLst>
            <pc:docMk/>
            <pc:sldMk cId="3197354019" sldId="2134805606"/>
            <ac:spMk id="4" creationId="{F36C640E-FB30-BFA6-D16F-6EFC289A7B59}"/>
          </ac:spMkLst>
        </pc:spChg>
        <pc:spChg chg="add mod">
          <ac:chgData name="LOUBET Patricia DTSI/DISU" userId="f099c5cd-c3d0-403b-ab1f-4c18d3ea50b0" providerId="ADAL" clId="{15F12A8D-B213-4008-83BE-8B307D7B05D5}" dt="2023-12-07T11:05:06.922" v="140" actId="1076"/>
          <ac:spMkLst>
            <pc:docMk/>
            <pc:sldMk cId="3197354019" sldId="2134805606"/>
            <ac:spMk id="9" creationId="{6EDD1DE3-CFBE-D0CD-B84D-38AE38D9BC00}"/>
          </ac:spMkLst>
        </pc:spChg>
        <pc:picChg chg="mod">
          <ac:chgData name="LOUBET Patricia DTSI/DISU" userId="f099c5cd-c3d0-403b-ab1f-4c18d3ea50b0" providerId="ADAL" clId="{15F12A8D-B213-4008-83BE-8B307D7B05D5}" dt="2023-12-07T11:02:49.033" v="125" actId="1076"/>
          <ac:picMkLst>
            <pc:docMk/>
            <pc:sldMk cId="3197354019" sldId="2134805606"/>
            <ac:picMk id="6" creationId="{B465F133-2F7A-C91E-975E-00281F30B53E}"/>
          </ac:picMkLst>
        </pc:picChg>
        <pc:picChg chg="add mod">
          <ac:chgData name="LOUBET Patricia DTSI/DISU" userId="f099c5cd-c3d0-403b-ab1f-4c18d3ea50b0" providerId="ADAL" clId="{15F12A8D-B213-4008-83BE-8B307D7B05D5}" dt="2023-12-07T11:02:47.370" v="124" actId="14100"/>
          <ac:picMkLst>
            <pc:docMk/>
            <pc:sldMk cId="3197354019" sldId="2134805606"/>
            <ac:picMk id="7" creationId="{84C1F481-0120-3E69-57BD-9A097DB70E20}"/>
          </ac:picMkLst>
        </pc:picChg>
        <pc:picChg chg="add mod">
          <ac:chgData name="LOUBET Patricia DTSI/DISU" userId="f099c5cd-c3d0-403b-ab1f-4c18d3ea50b0" providerId="ADAL" clId="{15F12A8D-B213-4008-83BE-8B307D7B05D5}" dt="2023-12-07T11:05:02.019" v="139" actId="1076"/>
          <ac:picMkLst>
            <pc:docMk/>
            <pc:sldMk cId="3197354019" sldId="2134805606"/>
            <ac:picMk id="11" creationId="{14E4E9C5-2A99-5D73-753F-A2E662EB0049}"/>
          </ac:picMkLst>
        </pc:picChg>
      </pc:sldChg>
      <pc:sldChg chg="add">
        <pc:chgData name="LOUBET Patricia DTSI/DISU" userId="f099c5cd-c3d0-403b-ab1f-4c18d3ea50b0" providerId="ADAL" clId="{15F12A8D-B213-4008-83BE-8B307D7B05D5}" dt="2023-12-07T11:14:23.683" v="141" actId="2890"/>
        <pc:sldMkLst>
          <pc:docMk/>
          <pc:sldMk cId="3078365808" sldId="2134805607"/>
        </pc:sldMkLst>
      </pc:sldChg>
      <pc:sldChg chg="modSp new del mod">
        <pc:chgData name="LOUBET Patricia DTSI/DISU" userId="f099c5cd-c3d0-403b-ab1f-4c18d3ea50b0" providerId="ADAL" clId="{15F12A8D-B213-4008-83BE-8B307D7B05D5}" dt="2023-12-07T16:50:33.681" v="248" actId="2696"/>
        <pc:sldMkLst>
          <pc:docMk/>
          <pc:sldMk cId="3146251797" sldId="2134805608"/>
        </pc:sldMkLst>
        <pc:spChg chg="mod">
          <ac:chgData name="LOUBET Patricia DTSI/DISU" userId="f099c5cd-c3d0-403b-ab1f-4c18d3ea50b0" providerId="ADAL" clId="{15F12A8D-B213-4008-83BE-8B307D7B05D5}" dt="2023-12-07T11:15:08.224" v="153" actId="6549"/>
          <ac:spMkLst>
            <pc:docMk/>
            <pc:sldMk cId="3146251797" sldId="2134805608"/>
            <ac:spMk id="2" creationId="{7A2DEDE8-0410-3EE0-673C-6B6066662CB6}"/>
          </ac:spMkLst>
        </pc:spChg>
        <pc:spChg chg="mod">
          <ac:chgData name="LOUBET Patricia DTSI/DISU" userId="f099c5cd-c3d0-403b-ab1f-4c18d3ea50b0" providerId="ADAL" clId="{15F12A8D-B213-4008-83BE-8B307D7B05D5}" dt="2023-12-07T11:21:35.505" v="247" actId="20577"/>
          <ac:spMkLst>
            <pc:docMk/>
            <pc:sldMk cId="3146251797" sldId="2134805608"/>
            <ac:spMk id="3" creationId="{D104B0B3-E2B3-A8B0-9549-AD16D35416DA}"/>
          </ac:spMkLst>
        </pc:spChg>
      </pc:sldChg>
    </pc:docChg>
  </pc:docChgLst>
  <pc:docChgLst>
    <pc:chgData clId="Web-{40AF79C8-C3D3-4D5C-B93B-BBBAFEFE62D7}"/>
    <pc:docChg chg="modSld">
      <pc:chgData name="" userId="" providerId="" clId="Web-{40AF79C8-C3D3-4D5C-B93B-BBBAFEFE62D7}" dt="2023-12-05T18:46:18.996" v="1" actId="20577"/>
      <pc:docMkLst>
        <pc:docMk/>
      </pc:docMkLst>
      <pc:sldChg chg="modSp">
        <pc:chgData name="" userId="" providerId="" clId="Web-{40AF79C8-C3D3-4D5C-B93B-BBBAFEFE62D7}" dt="2023-12-05T18:46:18.996" v="1" actId="20577"/>
        <pc:sldMkLst>
          <pc:docMk/>
          <pc:sldMk cId="0" sldId="274"/>
        </pc:sldMkLst>
        <pc:spChg chg="mod">
          <ac:chgData name="" userId="" providerId="" clId="Web-{40AF79C8-C3D3-4D5C-B93B-BBBAFEFE62D7}" dt="2023-12-05T18:46:18.996" v="1" actId="20577"/>
          <ac:spMkLst>
            <pc:docMk/>
            <pc:sldMk cId="0" sldId="274"/>
            <ac:spMk id="40963" creationId="{C1D8158E-28BF-4552-B74D-4720D9F35036}"/>
          </ac:spMkLst>
        </pc:spChg>
      </pc:sldChg>
    </pc:docChg>
  </pc:docChgLst>
  <pc:docChgLst>
    <pc:chgData name="LOUBET Patricia DTSI/DISU" userId="f099c5cd-c3d0-403b-ab1f-4c18d3ea50b0" providerId="ADAL" clId="{D50D8BF2-700C-4E89-A653-A2D4E6DB2CC0}"/>
    <pc:docChg chg="custSel addSld modSld">
      <pc:chgData name="LOUBET Patricia DTSI/DISU" userId="f099c5cd-c3d0-403b-ab1f-4c18d3ea50b0" providerId="ADAL" clId="{D50D8BF2-700C-4E89-A653-A2D4E6DB2CC0}" dt="2023-12-05T19:15:21.434" v="68" actId="20577"/>
      <pc:docMkLst>
        <pc:docMk/>
      </pc:docMkLst>
      <pc:sldChg chg="addSp modSp new mod">
        <pc:chgData name="LOUBET Patricia DTSI/DISU" userId="f099c5cd-c3d0-403b-ab1f-4c18d3ea50b0" providerId="ADAL" clId="{D50D8BF2-700C-4E89-A653-A2D4E6DB2CC0}" dt="2023-12-05T19:15:21.434" v="68" actId="20577"/>
        <pc:sldMkLst>
          <pc:docMk/>
          <pc:sldMk cId="3197354019" sldId="2134805606"/>
        </pc:sldMkLst>
        <pc:spChg chg="mod">
          <ac:chgData name="LOUBET Patricia DTSI/DISU" userId="f099c5cd-c3d0-403b-ab1f-4c18d3ea50b0" providerId="ADAL" clId="{D50D8BF2-700C-4E89-A653-A2D4E6DB2CC0}" dt="2023-12-05T19:11:54.753" v="41" actId="20577"/>
          <ac:spMkLst>
            <pc:docMk/>
            <pc:sldMk cId="3197354019" sldId="2134805606"/>
            <ac:spMk id="2" creationId="{3E710A1A-8B43-A837-E18D-7F33ABA4F4EA}"/>
          </ac:spMkLst>
        </pc:spChg>
        <pc:spChg chg="mod">
          <ac:chgData name="LOUBET Patricia DTSI/DISU" userId="f099c5cd-c3d0-403b-ab1f-4c18d3ea50b0" providerId="ADAL" clId="{D50D8BF2-700C-4E89-A653-A2D4E6DB2CC0}" dt="2023-12-05T19:15:21.434" v="68" actId="20577"/>
          <ac:spMkLst>
            <pc:docMk/>
            <pc:sldMk cId="3197354019" sldId="2134805606"/>
            <ac:spMk id="3" creationId="{BF998802-5B03-B785-A9CB-562281CD6667}"/>
          </ac:spMkLst>
        </pc:spChg>
        <pc:picChg chg="add mod">
          <ac:chgData name="LOUBET Patricia DTSI/DISU" userId="f099c5cd-c3d0-403b-ab1f-4c18d3ea50b0" providerId="ADAL" clId="{D50D8BF2-700C-4E89-A653-A2D4E6DB2CC0}" dt="2023-12-05T19:13:54.618" v="63" actId="1076"/>
          <ac:picMkLst>
            <pc:docMk/>
            <pc:sldMk cId="3197354019" sldId="2134805606"/>
            <ac:picMk id="6" creationId="{B465F133-2F7A-C91E-975E-00281F30B53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78843C-D921-4973-9559-35BFBFA8707A}" type="doc">
      <dgm:prSet loTypeId="urn:microsoft.com/office/officeart/2005/8/layout/funnel1" loCatId="process" qsTypeId="urn:microsoft.com/office/officeart/2005/8/quickstyle/simple1" qsCatId="simple" csTypeId="urn:microsoft.com/office/officeart/2005/8/colors/accent1_2" csCatId="accent1" phldr="1"/>
      <dgm:spPr/>
    </dgm:pt>
    <dgm:pt modelId="{F937A950-60A1-4986-872D-181406216849}">
      <dgm:prSet phldrT="[Texte]"/>
      <dgm:spPr/>
      <dgm:t>
        <a:bodyPr/>
        <a:lstStyle/>
        <a:p>
          <a:pPr>
            <a:buClr>
              <a:srgbClr val="FF6600"/>
            </a:buClr>
            <a:buSzPct val="125000"/>
          </a:pPr>
          <a:r>
            <a:rPr lang="fr-FR" dirty="0">
              <a:solidFill>
                <a:schemeClr val="tx1"/>
              </a:solidFill>
              <a:latin typeface="Helvetica 55 Roman" panose="020B0604020202020204" pitchFamily="34" charset="0"/>
            </a:rPr>
            <a:t>+ quelques syllabes lues sur les lèvres</a:t>
          </a:r>
          <a:endParaRPr lang="fr-FR" dirty="0">
            <a:solidFill>
              <a:schemeClr val="tx1"/>
            </a:solidFill>
          </a:endParaRPr>
        </a:p>
      </dgm:t>
    </dgm:pt>
    <dgm:pt modelId="{F7485694-7F58-47B8-9015-7D71DD7304E4}" type="parTrans" cxnId="{BD30CE69-D084-4C4E-8EB0-30184A3F4EE1}">
      <dgm:prSet/>
      <dgm:spPr/>
      <dgm:t>
        <a:bodyPr/>
        <a:lstStyle/>
        <a:p>
          <a:endParaRPr lang="fr-FR"/>
        </a:p>
      </dgm:t>
    </dgm:pt>
    <dgm:pt modelId="{EB1F7261-8252-4775-A5C2-D497857F5737}" type="sibTrans" cxnId="{BD30CE69-D084-4C4E-8EB0-30184A3F4EE1}">
      <dgm:prSet/>
      <dgm:spPr/>
      <dgm:t>
        <a:bodyPr/>
        <a:lstStyle/>
        <a:p>
          <a:endParaRPr lang="fr-FR"/>
        </a:p>
      </dgm:t>
    </dgm:pt>
    <dgm:pt modelId="{6C633E85-500B-43DC-89D8-3FE220A0C431}">
      <dgm:prSet phldrT="[Texte]"/>
      <dgm:spPr/>
      <dgm:t>
        <a:bodyPr/>
        <a:lstStyle/>
        <a:p>
          <a:pPr>
            <a:buClr>
              <a:srgbClr val="FF6600"/>
            </a:buClr>
            <a:buSzPct val="125000"/>
          </a:pPr>
          <a:r>
            <a:rPr lang="fr-FR" dirty="0">
              <a:solidFill>
                <a:schemeClr val="tx1"/>
              </a:solidFill>
              <a:latin typeface="Helvetica 55 Roman" panose="020B0604020202020204" pitchFamily="34" charset="0"/>
            </a:rPr>
            <a:t>+ imagination des mots contenant ces syllabes</a:t>
          </a:r>
          <a:endParaRPr lang="fr-FR" dirty="0">
            <a:solidFill>
              <a:schemeClr val="tx1"/>
            </a:solidFill>
          </a:endParaRPr>
        </a:p>
      </dgm:t>
    </dgm:pt>
    <dgm:pt modelId="{F9EF6CE9-0D78-47E5-B563-98A0ECC35E93}" type="parTrans" cxnId="{43F4D8AF-F984-4A7D-B154-EA69CA1FCB68}">
      <dgm:prSet/>
      <dgm:spPr/>
      <dgm:t>
        <a:bodyPr/>
        <a:lstStyle/>
        <a:p>
          <a:endParaRPr lang="fr-FR"/>
        </a:p>
      </dgm:t>
    </dgm:pt>
    <dgm:pt modelId="{9F4A00F3-3505-4F1F-87EC-9CC121C27C6B}" type="sibTrans" cxnId="{43F4D8AF-F984-4A7D-B154-EA69CA1FCB68}">
      <dgm:prSet/>
      <dgm:spPr/>
      <dgm:t>
        <a:bodyPr/>
        <a:lstStyle/>
        <a:p>
          <a:endParaRPr lang="fr-FR"/>
        </a:p>
      </dgm:t>
    </dgm:pt>
    <dgm:pt modelId="{404B2C77-3801-4A1F-A927-51A42A4F5BA2}">
      <dgm:prSet phldrT="[Texte]"/>
      <dgm:spPr/>
      <dgm:t>
        <a:bodyPr/>
        <a:lstStyle/>
        <a:p>
          <a:pPr>
            <a:buClr>
              <a:srgbClr val="FF6600"/>
            </a:buClr>
            <a:buSzPct val="125000"/>
          </a:pPr>
          <a:r>
            <a:rPr lang="fr-FR" dirty="0">
              <a:solidFill>
                <a:schemeClr val="tx1"/>
              </a:solidFill>
              <a:latin typeface="Helvetica 55 Roman" panose="020B0604020202020204" pitchFamily="34" charset="0"/>
            </a:rPr>
            <a:t>+ connaissance contexte</a:t>
          </a:r>
          <a:endParaRPr lang="fr-FR" dirty="0">
            <a:solidFill>
              <a:schemeClr val="tx1"/>
            </a:solidFill>
          </a:endParaRPr>
        </a:p>
      </dgm:t>
    </dgm:pt>
    <dgm:pt modelId="{CFA16E83-6C9B-49D4-B194-C665C035B201}" type="parTrans" cxnId="{321C253F-1748-415A-9659-ACCBF8A7616D}">
      <dgm:prSet/>
      <dgm:spPr/>
      <dgm:t>
        <a:bodyPr/>
        <a:lstStyle/>
        <a:p>
          <a:endParaRPr lang="fr-FR"/>
        </a:p>
      </dgm:t>
    </dgm:pt>
    <dgm:pt modelId="{C8E5870B-2AB8-4835-83A1-E1817430BF2E}" type="sibTrans" cxnId="{321C253F-1748-415A-9659-ACCBF8A7616D}">
      <dgm:prSet/>
      <dgm:spPr/>
      <dgm:t>
        <a:bodyPr/>
        <a:lstStyle/>
        <a:p>
          <a:endParaRPr lang="fr-FR"/>
        </a:p>
      </dgm:t>
    </dgm:pt>
    <dgm:pt modelId="{C01AAA9A-50BB-4E15-A930-6D2287765279}">
      <dgm:prSet phldrT="[Texte]"/>
      <dgm:spPr/>
      <dgm:t>
        <a:bodyPr/>
        <a:lstStyle/>
        <a:p>
          <a:pPr>
            <a:buClr>
              <a:srgbClr val="FF6600"/>
            </a:buClr>
            <a:buSzPct val="125000"/>
          </a:pPr>
          <a:r>
            <a:rPr lang="fr-FR" dirty="0">
              <a:solidFill>
                <a:schemeClr val="bg1"/>
              </a:solidFill>
              <a:latin typeface="Helvetica 55 Roman" panose="020B0604020202020204" pitchFamily="34" charset="0"/>
            </a:rPr>
            <a:t>Reconstitution à la volée des éléments linguistiques non perçus en écartant les sosies labiaux.</a:t>
          </a:r>
          <a:endParaRPr lang="fr-FR" dirty="0"/>
        </a:p>
      </dgm:t>
    </dgm:pt>
    <dgm:pt modelId="{9B9CE7F9-16BE-45B6-87E6-6A1341A5EEB7}" type="parTrans" cxnId="{E6091373-BBD8-4D74-9558-34C30240FB35}">
      <dgm:prSet/>
      <dgm:spPr/>
      <dgm:t>
        <a:bodyPr/>
        <a:lstStyle/>
        <a:p>
          <a:endParaRPr lang="fr-FR"/>
        </a:p>
      </dgm:t>
    </dgm:pt>
    <dgm:pt modelId="{91F23D54-089E-4FF3-9CB5-8890C8660308}" type="sibTrans" cxnId="{E6091373-BBD8-4D74-9558-34C30240FB35}">
      <dgm:prSet/>
      <dgm:spPr/>
      <dgm:t>
        <a:bodyPr/>
        <a:lstStyle/>
        <a:p>
          <a:endParaRPr lang="fr-FR"/>
        </a:p>
      </dgm:t>
    </dgm:pt>
    <dgm:pt modelId="{1D2463E1-834F-44FB-AB09-FEDCE4AFB985}" type="pres">
      <dgm:prSet presAssocID="{F278843C-D921-4973-9559-35BFBFA8707A}" presName="Name0" presStyleCnt="0">
        <dgm:presLayoutVars>
          <dgm:chMax val="4"/>
          <dgm:resizeHandles val="exact"/>
        </dgm:presLayoutVars>
      </dgm:prSet>
      <dgm:spPr/>
    </dgm:pt>
    <dgm:pt modelId="{CE9DA522-2F26-40C7-9AC4-D78A2E43BD7F}" type="pres">
      <dgm:prSet presAssocID="{F278843C-D921-4973-9559-35BFBFA8707A}" presName="ellipse" presStyleLbl="trBgShp" presStyleIdx="0" presStyleCnt="1"/>
      <dgm:spPr/>
    </dgm:pt>
    <dgm:pt modelId="{BBA45F4E-4E43-4F9F-BF17-B9B1D72CD5B8}" type="pres">
      <dgm:prSet presAssocID="{F278843C-D921-4973-9559-35BFBFA8707A}" presName="arrow1" presStyleLbl="fgShp" presStyleIdx="0" presStyleCnt="1"/>
      <dgm:spPr/>
    </dgm:pt>
    <dgm:pt modelId="{95DE24A3-6876-4309-8F1A-7F58AB9A01BB}" type="pres">
      <dgm:prSet presAssocID="{F278843C-D921-4973-9559-35BFBFA8707A}" presName="rectangle" presStyleLbl="revTx" presStyleIdx="0" presStyleCnt="1">
        <dgm:presLayoutVars>
          <dgm:bulletEnabled val="1"/>
        </dgm:presLayoutVars>
      </dgm:prSet>
      <dgm:spPr/>
    </dgm:pt>
    <dgm:pt modelId="{9C9CCB1E-2720-4FF9-B121-5AAD04F5776C}" type="pres">
      <dgm:prSet presAssocID="{6C633E85-500B-43DC-89D8-3FE220A0C431}" presName="item1" presStyleLbl="node1" presStyleIdx="0" presStyleCnt="3">
        <dgm:presLayoutVars>
          <dgm:bulletEnabled val="1"/>
        </dgm:presLayoutVars>
      </dgm:prSet>
      <dgm:spPr/>
    </dgm:pt>
    <dgm:pt modelId="{CBDFA68B-A55D-4465-8C31-324AEB65D449}" type="pres">
      <dgm:prSet presAssocID="{404B2C77-3801-4A1F-A927-51A42A4F5BA2}" presName="item2" presStyleLbl="node1" presStyleIdx="1" presStyleCnt="3">
        <dgm:presLayoutVars>
          <dgm:bulletEnabled val="1"/>
        </dgm:presLayoutVars>
      </dgm:prSet>
      <dgm:spPr/>
    </dgm:pt>
    <dgm:pt modelId="{4C81FCB6-F208-424B-AD86-ED416D7AC4C6}" type="pres">
      <dgm:prSet presAssocID="{C01AAA9A-50BB-4E15-A930-6D2287765279}" presName="item3" presStyleLbl="node1" presStyleIdx="2" presStyleCnt="3">
        <dgm:presLayoutVars>
          <dgm:bulletEnabled val="1"/>
        </dgm:presLayoutVars>
      </dgm:prSet>
      <dgm:spPr/>
    </dgm:pt>
    <dgm:pt modelId="{A23304FE-3FBA-4BCD-881D-D4D2B2A10569}" type="pres">
      <dgm:prSet presAssocID="{F278843C-D921-4973-9559-35BFBFA8707A}" presName="funnel" presStyleLbl="trAlignAcc1" presStyleIdx="0" presStyleCnt="1"/>
      <dgm:spPr/>
    </dgm:pt>
  </dgm:ptLst>
  <dgm:cxnLst>
    <dgm:cxn modelId="{DA699414-2BBC-4326-9CA8-A54026C9358F}" type="presOf" srcId="{F937A950-60A1-4986-872D-181406216849}" destId="{4C81FCB6-F208-424B-AD86-ED416D7AC4C6}" srcOrd="0" destOrd="0" presId="urn:microsoft.com/office/officeart/2005/8/layout/funnel1"/>
    <dgm:cxn modelId="{9AA27A1C-E259-4D87-B928-BDD9AF33E67A}" type="presOf" srcId="{F278843C-D921-4973-9559-35BFBFA8707A}" destId="{1D2463E1-834F-44FB-AB09-FEDCE4AFB985}" srcOrd="0" destOrd="0" presId="urn:microsoft.com/office/officeart/2005/8/layout/funnel1"/>
    <dgm:cxn modelId="{DED22724-472C-477B-A0E9-8D38951F5C26}" type="presOf" srcId="{404B2C77-3801-4A1F-A927-51A42A4F5BA2}" destId="{9C9CCB1E-2720-4FF9-B121-5AAD04F5776C}" srcOrd="0" destOrd="0" presId="urn:microsoft.com/office/officeart/2005/8/layout/funnel1"/>
    <dgm:cxn modelId="{321C253F-1748-415A-9659-ACCBF8A7616D}" srcId="{F278843C-D921-4973-9559-35BFBFA8707A}" destId="{404B2C77-3801-4A1F-A927-51A42A4F5BA2}" srcOrd="2" destOrd="0" parTransId="{CFA16E83-6C9B-49D4-B194-C665C035B201}" sibTransId="{C8E5870B-2AB8-4835-83A1-E1817430BF2E}"/>
    <dgm:cxn modelId="{BD30CE69-D084-4C4E-8EB0-30184A3F4EE1}" srcId="{F278843C-D921-4973-9559-35BFBFA8707A}" destId="{F937A950-60A1-4986-872D-181406216849}" srcOrd="0" destOrd="0" parTransId="{F7485694-7F58-47B8-9015-7D71DD7304E4}" sibTransId="{EB1F7261-8252-4775-A5C2-D497857F5737}"/>
    <dgm:cxn modelId="{E6091373-BBD8-4D74-9558-34C30240FB35}" srcId="{F278843C-D921-4973-9559-35BFBFA8707A}" destId="{C01AAA9A-50BB-4E15-A930-6D2287765279}" srcOrd="3" destOrd="0" parTransId="{9B9CE7F9-16BE-45B6-87E6-6A1341A5EEB7}" sibTransId="{91F23D54-089E-4FF3-9CB5-8890C8660308}"/>
    <dgm:cxn modelId="{43F4D8AF-F984-4A7D-B154-EA69CA1FCB68}" srcId="{F278843C-D921-4973-9559-35BFBFA8707A}" destId="{6C633E85-500B-43DC-89D8-3FE220A0C431}" srcOrd="1" destOrd="0" parTransId="{F9EF6CE9-0D78-47E5-B563-98A0ECC35E93}" sibTransId="{9F4A00F3-3505-4F1F-87EC-9CC121C27C6B}"/>
    <dgm:cxn modelId="{5AF0C6CA-BCFC-438F-8F9F-108BE76E0702}" type="presOf" srcId="{6C633E85-500B-43DC-89D8-3FE220A0C431}" destId="{CBDFA68B-A55D-4465-8C31-324AEB65D449}" srcOrd="0" destOrd="0" presId="urn:microsoft.com/office/officeart/2005/8/layout/funnel1"/>
    <dgm:cxn modelId="{1F8DCEE0-46CA-4C4A-A6C4-13CFCA9E55F5}" type="presOf" srcId="{C01AAA9A-50BB-4E15-A930-6D2287765279}" destId="{95DE24A3-6876-4309-8F1A-7F58AB9A01BB}" srcOrd="0" destOrd="0" presId="urn:microsoft.com/office/officeart/2005/8/layout/funnel1"/>
    <dgm:cxn modelId="{AC1254BF-14F4-49B9-9492-4DA8FBF69E4D}" type="presParOf" srcId="{1D2463E1-834F-44FB-AB09-FEDCE4AFB985}" destId="{CE9DA522-2F26-40C7-9AC4-D78A2E43BD7F}" srcOrd="0" destOrd="0" presId="urn:microsoft.com/office/officeart/2005/8/layout/funnel1"/>
    <dgm:cxn modelId="{1D06469F-9BF1-4C85-9F76-104C4EAC4D7C}" type="presParOf" srcId="{1D2463E1-834F-44FB-AB09-FEDCE4AFB985}" destId="{BBA45F4E-4E43-4F9F-BF17-B9B1D72CD5B8}" srcOrd="1" destOrd="0" presId="urn:microsoft.com/office/officeart/2005/8/layout/funnel1"/>
    <dgm:cxn modelId="{11BD6189-8167-40BD-A2E8-7740817DB48A}" type="presParOf" srcId="{1D2463E1-834F-44FB-AB09-FEDCE4AFB985}" destId="{95DE24A3-6876-4309-8F1A-7F58AB9A01BB}" srcOrd="2" destOrd="0" presId="urn:microsoft.com/office/officeart/2005/8/layout/funnel1"/>
    <dgm:cxn modelId="{5C10C022-E6D3-4D26-8E3F-666E934EA302}" type="presParOf" srcId="{1D2463E1-834F-44FB-AB09-FEDCE4AFB985}" destId="{9C9CCB1E-2720-4FF9-B121-5AAD04F5776C}" srcOrd="3" destOrd="0" presId="urn:microsoft.com/office/officeart/2005/8/layout/funnel1"/>
    <dgm:cxn modelId="{CF4315D8-92E4-4E64-9CDE-034E6EB29825}" type="presParOf" srcId="{1D2463E1-834F-44FB-AB09-FEDCE4AFB985}" destId="{CBDFA68B-A55D-4465-8C31-324AEB65D449}" srcOrd="4" destOrd="0" presId="urn:microsoft.com/office/officeart/2005/8/layout/funnel1"/>
    <dgm:cxn modelId="{D7F2BFA8-D625-46B5-9AC1-9A77ED00A21A}" type="presParOf" srcId="{1D2463E1-834F-44FB-AB09-FEDCE4AFB985}" destId="{4C81FCB6-F208-424B-AD86-ED416D7AC4C6}" srcOrd="5" destOrd="0" presId="urn:microsoft.com/office/officeart/2005/8/layout/funnel1"/>
    <dgm:cxn modelId="{1CD1DAA8-6660-4168-9D2C-2955CC669155}" type="presParOf" srcId="{1D2463E1-834F-44FB-AB09-FEDCE4AFB985}" destId="{A23304FE-3FBA-4BCD-881D-D4D2B2A10569}"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95B3D2-3796-4D76-B327-20C884C70C84}"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fr-FR"/>
        </a:p>
      </dgm:t>
    </dgm:pt>
    <dgm:pt modelId="{778545E6-E0EF-406C-A272-502F685A15EB}">
      <dgm:prSet phldrT="[Texte]"/>
      <dgm:spPr/>
      <dgm:t>
        <a:bodyPr/>
        <a:lstStyle/>
        <a:p>
          <a:r>
            <a:rPr lang="fr-FR" dirty="0">
              <a:solidFill>
                <a:schemeClr val="tx1"/>
              </a:solidFill>
            </a:rPr>
            <a:t>atteinte partielle ou totale de la motricité membres supérieurs et/ou inférieurs</a:t>
          </a:r>
        </a:p>
      </dgm:t>
    </dgm:pt>
    <dgm:pt modelId="{DC21537E-4065-47DB-B48E-24496DAF3362}" type="parTrans" cxnId="{25340A78-4ABE-4D02-A3A7-14A3025C2EB3}">
      <dgm:prSet/>
      <dgm:spPr/>
      <dgm:t>
        <a:bodyPr/>
        <a:lstStyle/>
        <a:p>
          <a:endParaRPr lang="fr-FR">
            <a:solidFill>
              <a:schemeClr val="tx1"/>
            </a:solidFill>
          </a:endParaRPr>
        </a:p>
      </dgm:t>
    </dgm:pt>
    <dgm:pt modelId="{55156FFB-ACC7-4DA5-947E-8D1E2D5B2C29}" type="sibTrans" cxnId="{25340A78-4ABE-4D02-A3A7-14A3025C2EB3}">
      <dgm:prSet/>
      <dgm:spPr/>
      <dgm:t>
        <a:bodyPr/>
        <a:lstStyle/>
        <a:p>
          <a:endParaRPr lang="fr-FR">
            <a:solidFill>
              <a:schemeClr val="tx1"/>
            </a:solidFill>
          </a:endParaRPr>
        </a:p>
      </dgm:t>
    </dgm:pt>
    <dgm:pt modelId="{FE726558-07EF-4825-8EB5-2A8E1CA16C02}">
      <dgm:prSet phldrT="[Texte]"/>
      <dgm:spPr/>
      <dgm:t>
        <a:bodyPr/>
        <a:lstStyle/>
        <a:p>
          <a:r>
            <a:rPr lang="fr-FR" dirty="0">
              <a:solidFill>
                <a:schemeClr val="tx1"/>
              </a:solidFill>
            </a:rPr>
            <a:t>Motricité : difficultés pour se déplacer, conserver ou changer une position</a:t>
          </a:r>
        </a:p>
      </dgm:t>
    </dgm:pt>
    <dgm:pt modelId="{0D8E8901-870F-468A-9B38-037ACD006FCC}" type="parTrans" cxnId="{F93F75EF-1BED-4CE4-90E7-AB641994F5B5}">
      <dgm:prSet/>
      <dgm:spPr/>
      <dgm:t>
        <a:bodyPr/>
        <a:lstStyle/>
        <a:p>
          <a:endParaRPr lang="fr-FR">
            <a:solidFill>
              <a:schemeClr val="tx1"/>
            </a:solidFill>
          </a:endParaRPr>
        </a:p>
      </dgm:t>
    </dgm:pt>
    <dgm:pt modelId="{B60DF823-3861-4BE4-9BDE-BD751DB7552C}" type="sibTrans" cxnId="{F93F75EF-1BED-4CE4-90E7-AB641994F5B5}">
      <dgm:prSet/>
      <dgm:spPr/>
      <dgm:t>
        <a:bodyPr/>
        <a:lstStyle/>
        <a:p>
          <a:endParaRPr lang="fr-FR">
            <a:solidFill>
              <a:schemeClr val="tx1"/>
            </a:solidFill>
          </a:endParaRPr>
        </a:p>
      </dgm:t>
    </dgm:pt>
    <dgm:pt modelId="{B1DEA516-F5F8-4780-A076-8D99CEADD14C}">
      <dgm:prSet phldrT="[Texte]"/>
      <dgm:spPr/>
      <dgm:t>
        <a:bodyPr/>
        <a:lstStyle/>
        <a:p>
          <a:r>
            <a:rPr lang="fr-FR" dirty="0">
              <a:solidFill>
                <a:schemeClr val="tx1"/>
              </a:solidFill>
            </a:rPr>
            <a:t>Manipulation : prendre et manipuler, effectuer certains gestes</a:t>
          </a:r>
        </a:p>
      </dgm:t>
    </dgm:pt>
    <dgm:pt modelId="{EBE542FA-C126-44CC-9749-AE37958FCDFA}" type="parTrans" cxnId="{C9B77C95-3E4D-4F9E-8A3B-BDADFAF8BCC3}">
      <dgm:prSet/>
      <dgm:spPr/>
      <dgm:t>
        <a:bodyPr/>
        <a:lstStyle/>
        <a:p>
          <a:endParaRPr lang="fr-FR">
            <a:solidFill>
              <a:schemeClr val="tx1"/>
            </a:solidFill>
          </a:endParaRPr>
        </a:p>
      </dgm:t>
    </dgm:pt>
    <dgm:pt modelId="{3DA0E85C-ABEB-4DE0-9717-235C21EFB2A7}" type="sibTrans" cxnId="{C9B77C95-3E4D-4F9E-8A3B-BDADFAF8BCC3}">
      <dgm:prSet/>
      <dgm:spPr/>
      <dgm:t>
        <a:bodyPr/>
        <a:lstStyle/>
        <a:p>
          <a:endParaRPr lang="fr-FR">
            <a:solidFill>
              <a:schemeClr val="tx1"/>
            </a:solidFill>
          </a:endParaRPr>
        </a:p>
      </dgm:t>
    </dgm:pt>
    <dgm:pt modelId="{648AD7E7-75FA-426A-A89A-91FE58092001}" type="pres">
      <dgm:prSet presAssocID="{2195B3D2-3796-4D76-B327-20C884C70C84}" presName="diagram" presStyleCnt="0">
        <dgm:presLayoutVars>
          <dgm:dir/>
          <dgm:resizeHandles val="exact"/>
        </dgm:presLayoutVars>
      </dgm:prSet>
      <dgm:spPr/>
    </dgm:pt>
    <dgm:pt modelId="{EA4730A9-F391-4317-A5B3-2D184CDEFE04}" type="pres">
      <dgm:prSet presAssocID="{778545E6-E0EF-406C-A272-502F685A15EB}" presName="node" presStyleLbl="node1" presStyleIdx="0" presStyleCnt="3">
        <dgm:presLayoutVars>
          <dgm:bulletEnabled val="1"/>
        </dgm:presLayoutVars>
      </dgm:prSet>
      <dgm:spPr/>
    </dgm:pt>
    <dgm:pt modelId="{E0095D9F-DB28-42D5-AD0B-C44E8E07C03A}" type="pres">
      <dgm:prSet presAssocID="{55156FFB-ACC7-4DA5-947E-8D1E2D5B2C29}" presName="sibTrans" presStyleCnt="0"/>
      <dgm:spPr/>
    </dgm:pt>
    <dgm:pt modelId="{642FD4F1-7850-4887-90CD-1711981B0DC1}" type="pres">
      <dgm:prSet presAssocID="{FE726558-07EF-4825-8EB5-2A8E1CA16C02}" presName="node" presStyleLbl="node1" presStyleIdx="1" presStyleCnt="3">
        <dgm:presLayoutVars>
          <dgm:bulletEnabled val="1"/>
        </dgm:presLayoutVars>
      </dgm:prSet>
      <dgm:spPr/>
    </dgm:pt>
    <dgm:pt modelId="{D60A38C4-3FFC-472C-A044-A5B8A7CB1089}" type="pres">
      <dgm:prSet presAssocID="{B60DF823-3861-4BE4-9BDE-BD751DB7552C}" presName="sibTrans" presStyleCnt="0"/>
      <dgm:spPr/>
    </dgm:pt>
    <dgm:pt modelId="{AEC5C91A-435F-49DC-8FFB-D10059F35CA5}" type="pres">
      <dgm:prSet presAssocID="{B1DEA516-F5F8-4780-A076-8D99CEADD14C}" presName="node" presStyleLbl="node1" presStyleIdx="2" presStyleCnt="3">
        <dgm:presLayoutVars>
          <dgm:bulletEnabled val="1"/>
        </dgm:presLayoutVars>
      </dgm:prSet>
      <dgm:spPr/>
    </dgm:pt>
  </dgm:ptLst>
  <dgm:cxnLst>
    <dgm:cxn modelId="{2D612C12-61C5-416C-AD6D-889BE60DAEED}" type="presOf" srcId="{778545E6-E0EF-406C-A272-502F685A15EB}" destId="{EA4730A9-F391-4317-A5B3-2D184CDEFE04}" srcOrd="0" destOrd="0" presId="urn:microsoft.com/office/officeart/2005/8/layout/default"/>
    <dgm:cxn modelId="{DF2C0D13-45E6-4987-8A8A-98F78784BD5C}" type="presOf" srcId="{FE726558-07EF-4825-8EB5-2A8E1CA16C02}" destId="{642FD4F1-7850-4887-90CD-1711981B0DC1}" srcOrd="0" destOrd="0" presId="urn:microsoft.com/office/officeart/2005/8/layout/default"/>
    <dgm:cxn modelId="{01BD9518-FC0B-4199-879D-0FA4B0EAB5A0}" type="presOf" srcId="{2195B3D2-3796-4D76-B327-20C884C70C84}" destId="{648AD7E7-75FA-426A-A89A-91FE58092001}" srcOrd="0" destOrd="0" presId="urn:microsoft.com/office/officeart/2005/8/layout/default"/>
    <dgm:cxn modelId="{25340A78-4ABE-4D02-A3A7-14A3025C2EB3}" srcId="{2195B3D2-3796-4D76-B327-20C884C70C84}" destId="{778545E6-E0EF-406C-A272-502F685A15EB}" srcOrd="0" destOrd="0" parTransId="{DC21537E-4065-47DB-B48E-24496DAF3362}" sibTransId="{55156FFB-ACC7-4DA5-947E-8D1E2D5B2C29}"/>
    <dgm:cxn modelId="{C9B77C95-3E4D-4F9E-8A3B-BDADFAF8BCC3}" srcId="{2195B3D2-3796-4D76-B327-20C884C70C84}" destId="{B1DEA516-F5F8-4780-A076-8D99CEADD14C}" srcOrd="2" destOrd="0" parTransId="{EBE542FA-C126-44CC-9749-AE37958FCDFA}" sibTransId="{3DA0E85C-ABEB-4DE0-9717-235C21EFB2A7}"/>
    <dgm:cxn modelId="{D4157DB9-F4F7-49C5-91FF-988F971EC077}" type="presOf" srcId="{B1DEA516-F5F8-4780-A076-8D99CEADD14C}" destId="{AEC5C91A-435F-49DC-8FFB-D10059F35CA5}" srcOrd="0" destOrd="0" presId="urn:microsoft.com/office/officeart/2005/8/layout/default"/>
    <dgm:cxn modelId="{F93F75EF-1BED-4CE4-90E7-AB641994F5B5}" srcId="{2195B3D2-3796-4D76-B327-20C884C70C84}" destId="{FE726558-07EF-4825-8EB5-2A8E1CA16C02}" srcOrd="1" destOrd="0" parTransId="{0D8E8901-870F-468A-9B38-037ACD006FCC}" sibTransId="{B60DF823-3861-4BE4-9BDE-BD751DB7552C}"/>
    <dgm:cxn modelId="{67AE0483-E509-4E0C-AA5D-648A4B6749D2}" type="presParOf" srcId="{648AD7E7-75FA-426A-A89A-91FE58092001}" destId="{EA4730A9-F391-4317-A5B3-2D184CDEFE04}" srcOrd="0" destOrd="0" presId="urn:microsoft.com/office/officeart/2005/8/layout/default"/>
    <dgm:cxn modelId="{7BACBF84-3611-4E55-9551-FF503C280F8B}" type="presParOf" srcId="{648AD7E7-75FA-426A-A89A-91FE58092001}" destId="{E0095D9F-DB28-42D5-AD0B-C44E8E07C03A}" srcOrd="1" destOrd="0" presId="urn:microsoft.com/office/officeart/2005/8/layout/default"/>
    <dgm:cxn modelId="{5FE90D14-A192-42B2-A5B6-CFB922FF556D}" type="presParOf" srcId="{648AD7E7-75FA-426A-A89A-91FE58092001}" destId="{642FD4F1-7850-4887-90CD-1711981B0DC1}" srcOrd="2" destOrd="0" presId="urn:microsoft.com/office/officeart/2005/8/layout/default"/>
    <dgm:cxn modelId="{CC3FD488-C2B4-485E-B906-592A73298DFB}" type="presParOf" srcId="{648AD7E7-75FA-426A-A89A-91FE58092001}" destId="{D60A38C4-3FFC-472C-A044-A5B8A7CB1089}" srcOrd="3" destOrd="0" presId="urn:microsoft.com/office/officeart/2005/8/layout/default"/>
    <dgm:cxn modelId="{AB21880D-FE03-4E73-97E7-DD856EAA9957}" type="presParOf" srcId="{648AD7E7-75FA-426A-A89A-91FE58092001}" destId="{AEC5C91A-435F-49DC-8FFB-D10059F35CA5}" srcOrd="4"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0C2738-A6E6-486A-9530-677A274EFA4F}"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fr-FR"/>
        </a:p>
      </dgm:t>
    </dgm:pt>
    <dgm:pt modelId="{F5748B99-E205-4C42-A1A9-DE5D63F4FF27}">
      <dgm:prSet phldrT="[Texte]" custT="1"/>
      <dgm:spPr/>
      <dgm:t>
        <a:bodyPr/>
        <a:lstStyle/>
        <a:p>
          <a:r>
            <a:rPr lang="fr-FR" sz="1200" dirty="0">
              <a:solidFill>
                <a:schemeClr val="tx1"/>
              </a:solidFill>
            </a:rPr>
            <a:t>Mémorisation</a:t>
          </a:r>
        </a:p>
      </dgm:t>
    </dgm:pt>
    <dgm:pt modelId="{A2BC3613-7779-4245-9560-6183D2DF4C64}" type="parTrans" cxnId="{B7061F39-4D85-45AA-BAB4-A98E470D60B7}">
      <dgm:prSet/>
      <dgm:spPr/>
      <dgm:t>
        <a:bodyPr/>
        <a:lstStyle/>
        <a:p>
          <a:endParaRPr lang="fr-FR" sz="2800">
            <a:solidFill>
              <a:schemeClr val="tx1"/>
            </a:solidFill>
          </a:endParaRPr>
        </a:p>
      </dgm:t>
    </dgm:pt>
    <dgm:pt modelId="{043A82BA-E360-4699-9F38-A9FF9B88FBDA}" type="sibTrans" cxnId="{B7061F39-4D85-45AA-BAB4-A98E470D60B7}">
      <dgm:prSet/>
      <dgm:spPr/>
      <dgm:t>
        <a:bodyPr/>
        <a:lstStyle/>
        <a:p>
          <a:endParaRPr lang="fr-FR" sz="2800">
            <a:solidFill>
              <a:schemeClr val="tx1"/>
            </a:solidFill>
          </a:endParaRPr>
        </a:p>
      </dgm:t>
    </dgm:pt>
    <dgm:pt modelId="{094A5A06-C6E2-4795-B5C7-4F59C46A69C2}">
      <dgm:prSet phldrT="[Texte]" custT="1"/>
      <dgm:spPr/>
      <dgm:t>
        <a:bodyPr/>
        <a:lstStyle/>
        <a:p>
          <a:r>
            <a:rPr lang="fr-FR" sz="1200" dirty="0">
              <a:solidFill>
                <a:schemeClr val="tx1"/>
              </a:solidFill>
            </a:rPr>
            <a:t>Communication</a:t>
          </a:r>
        </a:p>
      </dgm:t>
    </dgm:pt>
    <dgm:pt modelId="{80A1F28D-C347-4A46-83DA-E36221A55EB5}" type="parTrans" cxnId="{90252EB9-D0D0-434D-8319-16B8E34E4EF0}">
      <dgm:prSet/>
      <dgm:spPr/>
      <dgm:t>
        <a:bodyPr/>
        <a:lstStyle/>
        <a:p>
          <a:endParaRPr lang="fr-FR" sz="2800">
            <a:solidFill>
              <a:schemeClr val="tx1"/>
            </a:solidFill>
          </a:endParaRPr>
        </a:p>
      </dgm:t>
    </dgm:pt>
    <dgm:pt modelId="{A056371E-D1DA-4291-8AD5-C17C4C45EB48}" type="sibTrans" cxnId="{90252EB9-D0D0-434D-8319-16B8E34E4EF0}">
      <dgm:prSet/>
      <dgm:spPr/>
      <dgm:t>
        <a:bodyPr/>
        <a:lstStyle/>
        <a:p>
          <a:endParaRPr lang="fr-FR" sz="2800">
            <a:solidFill>
              <a:schemeClr val="tx1"/>
            </a:solidFill>
          </a:endParaRPr>
        </a:p>
      </dgm:t>
    </dgm:pt>
    <dgm:pt modelId="{B1FAAC2C-9D84-4068-92D1-43899DDD18C9}">
      <dgm:prSet phldrT="[Texte]" custT="1"/>
      <dgm:spPr/>
      <dgm:t>
        <a:bodyPr/>
        <a:lstStyle/>
        <a:p>
          <a:r>
            <a:rPr lang="fr-FR" sz="1200" dirty="0">
              <a:solidFill>
                <a:schemeClr val="tx1"/>
              </a:solidFill>
            </a:rPr>
            <a:t>capacités décisionnelles</a:t>
          </a:r>
        </a:p>
      </dgm:t>
    </dgm:pt>
    <dgm:pt modelId="{0EFD2C59-D7B8-424F-A664-1B94BF4F8688}" type="parTrans" cxnId="{CAB930AE-837C-41B0-989C-E939E2B501A9}">
      <dgm:prSet/>
      <dgm:spPr/>
      <dgm:t>
        <a:bodyPr/>
        <a:lstStyle/>
        <a:p>
          <a:endParaRPr lang="fr-FR" sz="2800">
            <a:solidFill>
              <a:schemeClr val="tx1"/>
            </a:solidFill>
          </a:endParaRPr>
        </a:p>
      </dgm:t>
    </dgm:pt>
    <dgm:pt modelId="{04036B16-7A88-46E8-A5A0-62F9D183E2C3}" type="sibTrans" cxnId="{CAB930AE-837C-41B0-989C-E939E2B501A9}">
      <dgm:prSet/>
      <dgm:spPr/>
      <dgm:t>
        <a:bodyPr/>
        <a:lstStyle/>
        <a:p>
          <a:endParaRPr lang="fr-FR" sz="2800">
            <a:solidFill>
              <a:schemeClr val="tx1"/>
            </a:solidFill>
          </a:endParaRPr>
        </a:p>
      </dgm:t>
    </dgm:pt>
    <dgm:pt modelId="{0D1AD916-828D-4AF6-82AE-5EB84CBDAFAC}">
      <dgm:prSet phldrT="[Texte]" custT="1"/>
      <dgm:spPr/>
      <dgm:t>
        <a:bodyPr/>
        <a:lstStyle/>
        <a:p>
          <a:r>
            <a:rPr lang="fr-FR" sz="1200" dirty="0">
              <a:solidFill>
                <a:schemeClr val="tx1"/>
              </a:solidFill>
            </a:rPr>
            <a:t>variabilité de l'investissement</a:t>
          </a:r>
        </a:p>
      </dgm:t>
    </dgm:pt>
    <dgm:pt modelId="{6896D11B-B0D9-4385-9AF2-DC5375E67DF9}" type="parTrans" cxnId="{315933C0-8DBC-4D95-B3F2-40F2B548A806}">
      <dgm:prSet/>
      <dgm:spPr/>
      <dgm:t>
        <a:bodyPr/>
        <a:lstStyle/>
        <a:p>
          <a:endParaRPr lang="fr-FR" sz="2800">
            <a:solidFill>
              <a:schemeClr val="tx1"/>
            </a:solidFill>
          </a:endParaRPr>
        </a:p>
      </dgm:t>
    </dgm:pt>
    <dgm:pt modelId="{38AA458D-FD70-42D2-B049-A49396816B92}" type="sibTrans" cxnId="{315933C0-8DBC-4D95-B3F2-40F2B548A806}">
      <dgm:prSet/>
      <dgm:spPr/>
      <dgm:t>
        <a:bodyPr/>
        <a:lstStyle/>
        <a:p>
          <a:endParaRPr lang="fr-FR" sz="2800">
            <a:solidFill>
              <a:schemeClr val="tx1"/>
            </a:solidFill>
          </a:endParaRPr>
        </a:p>
      </dgm:t>
    </dgm:pt>
    <dgm:pt modelId="{EB654FF7-4A86-4B6C-A404-6EAAD5E1B8B3}">
      <dgm:prSet phldrT="[Texte]" custT="1"/>
      <dgm:spPr/>
      <dgm:t>
        <a:bodyPr/>
        <a:lstStyle/>
        <a:p>
          <a:r>
            <a:rPr lang="fr-FR" sz="1200" dirty="0">
              <a:solidFill>
                <a:schemeClr val="tx1"/>
              </a:solidFill>
            </a:rPr>
            <a:t>forte anxiété</a:t>
          </a:r>
        </a:p>
      </dgm:t>
    </dgm:pt>
    <dgm:pt modelId="{247A2494-AA90-490B-97F6-85EC01FD61E0}" type="parTrans" cxnId="{F8600D36-D58B-49ED-B5DB-AE4ECB8D4F0B}">
      <dgm:prSet/>
      <dgm:spPr/>
      <dgm:t>
        <a:bodyPr/>
        <a:lstStyle/>
        <a:p>
          <a:endParaRPr lang="fr-FR" sz="2800">
            <a:solidFill>
              <a:schemeClr val="tx1"/>
            </a:solidFill>
          </a:endParaRPr>
        </a:p>
      </dgm:t>
    </dgm:pt>
    <dgm:pt modelId="{A282D618-5147-4C18-BDBD-B4EE200532A7}" type="sibTrans" cxnId="{F8600D36-D58B-49ED-B5DB-AE4ECB8D4F0B}">
      <dgm:prSet/>
      <dgm:spPr/>
      <dgm:t>
        <a:bodyPr/>
        <a:lstStyle/>
        <a:p>
          <a:endParaRPr lang="fr-FR" sz="2800">
            <a:solidFill>
              <a:schemeClr val="tx1"/>
            </a:solidFill>
          </a:endParaRPr>
        </a:p>
      </dgm:t>
    </dgm:pt>
    <dgm:pt modelId="{A2BDE7EC-22DA-4882-8EEA-DBA9B64F3286}">
      <dgm:prSet phldrT="[Texte]" custT="1"/>
      <dgm:spPr/>
      <dgm:t>
        <a:bodyPr/>
        <a:lstStyle/>
        <a:p>
          <a:r>
            <a:rPr lang="fr-FR" sz="1200">
              <a:solidFill>
                <a:schemeClr val="tx1"/>
              </a:solidFill>
            </a:rPr>
            <a:t>dévalorisation </a:t>
          </a:r>
          <a:r>
            <a:rPr lang="fr-FR" sz="1200" dirty="0">
              <a:solidFill>
                <a:schemeClr val="tx1"/>
              </a:solidFill>
            </a:rPr>
            <a:t>de soi</a:t>
          </a:r>
        </a:p>
      </dgm:t>
    </dgm:pt>
    <dgm:pt modelId="{4E727A2D-B448-4E4F-AB9E-0F269D7F6D94}" type="parTrans" cxnId="{4C658892-A38F-4D7C-BA79-7113A7B9CDC1}">
      <dgm:prSet/>
      <dgm:spPr/>
      <dgm:t>
        <a:bodyPr/>
        <a:lstStyle/>
        <a:p>
          <a:endParaRPr lang="fr-FR" sz="2800">
            <a:solidFill>
              <a:schemeClr val="tx1"/>
            </a:solidFill>
          </a:endParaRPr>
        </a:p>
      </dgm:t>
    </dgm:pt>
    <dgm:pt modelId="{3EE9633F-2B7F-40B0-8816-412426B24E63}" type="sibTrans" cxnId="{4C658892-A38F-4D7C-BA79-7113A7B9CDC1}">
      <dgm:prSet/>
      <dgm:spPr/>
      <dgm:t>
        <a:bodyPr/>
        <a:lstStyle/>
        <a:p>
          <a:endParaRPr lang="fr-FR" sz="2800">
            <a:solidFill>
              <a:schemeClr val="tx1"/>
            </a:solidFill>
          </a:endParaRPr>
        </a:p>
      </dgm:t>
    </dgm:pt>
    <dgm:pt modelId="{E0F2DA95-4E04-421F-B691-874FD42E82A1}">
      <dgm:prSet phldrT="[Texte]" custT="1"/>
      <dgm:spPr/>
      <dgm:t>
        <a:bodyPr/>
        <a:lstStyle/>
        <a:p>
          <a:r>
            <a:rPr lang="fr-FR" sz="1200">
              <a:solidFill>
                <a:schemeClr val="tx1"/>
              </a:solidFill>
            </a:rPr>
            <a:t>Concentration</a:t>
          </a:r>
          <a:endParaRPr lang="fr-FR" sz="1200" dirty="0">
            <a:solidFill>
              <a:schemeClr val="tx1"/>
            </a:solidFill>
          </a:endParaRPr>
        </a:p>
      </dgm:t>
    </dgm:pt>
    <dgm:pt modelId="{D9DB8FFA-EFB1-4165-A5F3-2E3AB3DE054B}" type="parTrans" cxnId="{57599913-217A-4B10-BB28-808FB32B9D08}">
      <dgm:prSet/>
      <dgm:spPr/>
      <dgm:t>
        <a:bodyPr/>
        <a:lstStyle/>
        <a:p>
          <a:endParaRPr lang="fr-FR" sz="2800">
            <a:solidFill>
              <a:schemeClr val="tx1"/>
            </a:solidFill>
          </a:endParaRPr>
        </a:p>
      </dgm:t>
    </dgm:pt>
    <dgm:pt modelId="{2C6CA45D-6582-4759-89C2-7161B3EFCBB2}" type="sibTrans" cxnId="{57599913-217A-4B10-BB28-808FB32B9D08}">
      <dgm:prSet/>
      <dgm:spPr/>
      <dgm:t>
        <a:bodyPr/>
        <a:lstStyle/>
        <a:p>
          <a:endParaRPr lang="fr-FR" sz="2800">
            <a:solidFill>
              <a:schemeClr val="tx1"/>
            </a:solidFill>
          </a:endParaRPr>
        </a:p>
      </dgm:t>
    </dgm:pt>
    <dgm:pt modelId="{831155A8-963B-4153-AA24-34B633781555}" type="pres">
      <dgm:prSet presAssocID="{500C2738-A6E6-486A-9530-677A274EFA4F}" presName="diagram" presStyleCnt="0">
        <dgm:presLayoutVars>
          <dgm:dir/>
          <dgm:resizeHandles val="exact"/>
        </dgm:presLayoutVars>
      </dgm:prSet>
      <dgm:spPr/>
    </dgm:pt>
    <dgm:pt modelId="{DED0098E-3949-418D-9063-3609AE6C75E9}" type="pres">
      <dgm:prSet presAssocID="{E0F2DA95-4E04-421F-B691-874FD42E82A1}" presName="node" presStyleLbl="node1" presStyleIdx="0" presStyleCnt="7">
        <dgm:presLayoutVars>
          <dgm:bulletEnabled val="1"/>
        </dgm:presLayoutVars>
      </dgm:prSet>
      <dgm:spPr/>
    </dgm:pt>
    <dgm:pt modelId="{4C3A44A1-CFAA-4907-833E-B294A324DDC6}" type="pres">
      <dgm:prSet presAssocID="{2C6CA45D-6582-4759-89C2-7161B3EFCBB2}" presName="sibTrans" presStyleCnt="0"/>
      <dgm:spPr/>
    </dgm:pt>
    <dgm:pt modelId="{AE46091D-12E2-4592-AC06-1AABFC8D7C2A}" type="pres">
      <dgm:prSet presAssocID="{F5748B99-E205-4C42-A1A9-DE5D63F4FF27}" presName="node" presStyleLbl="node1" presStyleIdx="1" presStyleCnt="7">
        <dgm:presLayoutVars>
          <dgm:bulletEnabled val="1"/>
        </dgm:presLayoutVars>
      </dgm:prSet>
      <dgm:spPr/>
    </dgm:pt>
    <dgm:pt modelId="{8DF0A109-ACFD-4E1E-A7F2-9333F90A36D7}" type="pres">
      <dgm:prSet presAssocID="{043A82BA-E360-4699-9F38-A9FF9B88FBDA}" presName="sibTrans" presStyleCnt="0"/>
      <dgm:spPr/>
    </dgm:pt>
    <dgm:pt modelId="{CE662DA3-2625-45BA-9703-785EB2CAA185}" type="pres">
      <dgm:prSet presAssocID="{094A5A06-C6E2-4795-B5C7-4F59C46A69C2}" presName="node" presStyleLbl="node1" presStyleIdx="2" presStyleCnt="7">
        <dgm:presLayoutVars>
          <dgm:bulletEnabled val="1"/>
        </dgm:presLayoutVars>
      </dgm:prSet>
      <dgm:spPr/>
    </dgm:pt>
    <dgm:pt modelId="{2CB2A5AA-999A-444A-868A-537E2D7191A6}" type="pres">
      <dgm:prSet presAssocID="{A056371E-D1DA-4291-8AD5-C17C4C45EB48}" presName="sibTrans" presStyleCnt="0"/>
      <dgm:spPr/>
    </dgm:pt>
    <dgm:pt modelId="{5F252A9B-0B34-4519-B063-8DEFF10748E1}" type="pres">
      <dgm:prSet presAssocID="{B1FAAC2C-9D84-4068-92D1-43899DDD18C9}" presName="node" presStyleLbl="node1" presStyleIdx="3" presStyleCnt="7">
        <dgm:presLayoutVars>
          <dgm:bulletEnabled val="1"/>
        </dgm:presLayoutVars>
      </dgm:prSet>
      <dgm:spPr/>
    </dgm:pt>
    <dgm:pt modelId="{F67656CD-04EB-45CE-AF47-F125586A39A2}" type="pres">
      <dgm:prSet presAssocID="{04036B16-7A88-46E8-A5A0-62F9D183E2C3}" presName="sibTrans" presStyleCnt="0"/>
      <dgm:spPr/>
    </dgm:pt>
    <dgm:pt modelId="{FAFCA832-94B4-4DF7-BF7F-637A16513D36}" type="pres">
      <dgm:prSet presAssocID="{0D1AD916-828D-4AF6-82AE-5EB84CBDAFAC}" presName="node" presStyleLbl="node1" presStyleIdx="4" presStyleCnt="7">
        <dgm:presLayoutVars>
          <dgm:bulletEnabled val="1"/>
        </dgm:presLayoutVars>
      </dgm:prSet>
      <dgm:spPr/>
    </dgm:pt>
    <dgm:pt modelId="{3382FF62-5938-47FE-9739-6B1745FD4597}" type="pres">
      <dgm:prSet presAssocID="{38AA458D-FD70-42D2-B049-A49396816B92}" presName="sibTrans" presStyleCnt="0"/>
      <dgm:spPr/>
    </dgm:pt>
    <dgm:pt modelId="{1A8E8C4C-D93E-4F26-AE8B-3FF1271C11AC}" type="pres">
      <dgm:prSet presAssocID="{EB654FF7-4A86-4B6C-A404-6EAAD5E1B8B3}" presName="node" presStyleLbl="node1" presStyleIdx="5" presStyleCnt="7">
        <dgm:presLayoutVars>
          <dgm:bulletEnabled val="1"/>
        </dgm:presLayoutVars>
      </dgm:prSet>
      <dgm:spPr/>
    </dgm:pt>
    <dgm:pt modelId="{7686FCE9-1E60-455B-AA8F-D7121F50EE26}" type="pres">
      <dgm:prSet presAssocID="{A282D618-5147-4C18-BDBD-B4EE200532A7}" presName="sibTrans" presStyleCnt="0"/>
      <dgm:spPr/>
    </dgm:pt>
    <dgm:pt modelId="{BE2A3E97-DF9F-499D-B334-F4370D516F4E}" type="pres">
      <dgm:prSet presAssocID="{A2BDE7EC-22DA-4882-8EEA-DBA9B64F3286}" presName="node" presStyleLbl="node1" presStyleIdx="6" presStyleCnt="7">
        <dgm:presLayoutVars>
          <dgm:bulletEnabled val="1"/>
        </dgm:presLayoutVars>
      </dgm:prSet>
      <dgm:spPr/>
    </dgm:pt>
  </dgm:ptLst>
  <dgm:cxnLst>
    <dgm:cxn modelId="{C319FB06-B269-4C87-B1B2-729F1CF1DDC7}" type="presOf" srcId="{B1FAAC2C-9D84-4068-92D1-43899DDD18C9}" destId="{5F252A9B-0B34-4519-B063-8DEFF10748E1}" srcOrd="0" destOrd="0" presId="urn:microsoft.com/office/officeart/2005/8/layout/default"/>
    <dgm:cxn modelId="{57599913-217A-4B10-BB28-808FB32B9D08}" srcId="{500C2738-A6E6-486A-9530-677A274EFA4F}" destId="{E0F2DA95-4E04-421F-B691-874FD42E82A1}" srcOrd="0" destOrd="0" parTransId="{D9DB8FFA-EFB1-4165-A5F3-2E3AB3DE054B}" sibTransId="{2C6CA45D-6582-4759-89C2-7161B3EFCBB2}"/>
    <dgm:cxn modelId="{C64E081F-2CC8-47C5-989D-2419D67F5C4B}" type="presOf" srcId="{E0F2DA95-4E04-421F-B691-874FD42E82A1}" destId="{DED0098E-3949-418D-9063-3609AE6C75E9}" srcOrd="0" destOrd="0" presId="urn:microsoft.com/office/officeart/2005/8/layout/default"/>
    <dgm:cxn modelId="{9595342E-C3F5-463B-8EE8-84A724A628F1}" type="presOf" srcId="{F5748B99-E205-4C42-A1A9-DE5D63F4FF27}" destId="{AE46091D-12E2-4592-AC06-1AABFC8D7C2A}" srcOrd="0" destOrd="0" presId="urn:microsoft.com/office/officeart/2005/8/layout/default"/>
    <dgm:cxn modelId="{F8600D36-D58B-49ED-B5DB-AE4ECB8D4F0B}" srcId="{500C2738-A6E6-486A-9530-677A274EFA4F}" destId="{EB654FF7-4A86-4B6C-A404-6EAAD5E1B8B3}" srcOrd="5" destOrd="0" parTransId="{247A2494-AA90-490B-97F6-85EC01FD61E0}" sibTransId="{A282D618-5147-4C18-BDBD-B4EE200532A7}"/>
    <dgm:cxn modelId="{B7061F39-4D85-45AA-BAB4-A98E470D60B7}" srcId="{500C2738-A6E6-486A-9530-677A274EFA4F}" destId="{F5748B99-E205-4C42-A1A9-DE5D63F4FF27}" srcOrd="1" destOrd="0" parTransId="{A2BC3613-7779-4245-9560-6183D2DF4C64}" sibTransId="{043A82BA-E360-4699-9F38-A9FF9B88FBDA}"/>
    <dgm:cxn modelId="{6D1FA674-25B0-47F4-B463-458A2E4DF654}" type="presOf" srcId="{A2BDE7EC-22DA-4882-8EEA-DBA9B64F3286}" destId="{BE2A3E97-DF9F-499D-B334-F4370D516F4E}" srcOrd="0" destOrd="0" presId="urn:microsoft.com/office/officeart/2005/8/layout/default"/>
    <dgm:cxn modelId="{33E1948A-C658-4F63-978C-E1AE97C8F2E8}" type="presOf" srcId="{EB654FF7-4A86-4B6C-A404-6EAAD5E1B8B3}" destId="{1A8E8C4C-D93E-4F26-AE8B-3FF1271C11AC}" srcOrd="0" destOrd="0" presId="urn:microsoft.com/office/officeart/2005/8/layout/default"/>
    <dgm:cxn modelId="{4C658892-A38F-4D7C-BA79-7113A7B9CDC1}" srcId="{500C2738-A6E6-486A-9530-677A274EFA4F}" destId="{A2BDE7EC-22DA-4882-8EEA-DBA9B64F3286}" srcOrd="6" destOrd="0" parTransId="{4E727A2D-B448-4E4F-AB9E-0F269D7F6D94}" sibTransId="{3EE9633F-2B7F-40B0-8816-412426B24E63}"/>
    <dgm:cxn modelId="{CBB2C794-D3B6-437B-8D33-CB942ADB6484}" type="presOf" srcId="{0D1AD916-828D-4AF6-82AE-5EB84CBDAFAC}" destId="{FAFCA832-94B4-4DF7-BF7F-637A16513D36}" srcOrd="0" destOrd="0" presId="urn:microsoft.com/office/officeart/2005/8/layout/default"/>
    <dgm:cxn modelId="{CAB930AE-837C-41B0-989C-E939E2B501A9}" srcId="{500C2738-A6E6-486A-9530-677A274EFA4F}" destId="{B1FAAC2C-9D84-4068-92D1-43899DDD18C9}" srcOrd="3" destOrd="0" parTransId="{0EFD2C59-D7B8-424F-A664-1B94BF4F8688}" sibTransId="{04036B16-7A88-46E8-A5A0-62F9D183E2C3}"/>
    <dgm:cxn modelId="{90252EB9-D0D0-434D-8319-16B8E34E4EF0}" srcId="{500C2738-A6E6-486A-9530-677A274EFA4F}" destId="{094A5A06-C6E2-4795-B5C7-4F59C46A69C2}" srcOrd="2" destOrd="0" parTransId="{80A1F28D-C347-4A46-83DA-E36221A55EB5}" sibTransId="{A056371E-D1DA-4291-8AD5-C17C4C45EB48}"/>
    <dgm:cxn modelId="{315933C0-8DBC-4D95-B3F2-40F2B548A806}" srcId="{500C2738-A6E6-486A-9530-677A274EFA4F}" destId="{0D1AD916-828D-4AF6-82AE-5EB84CBDAFAC}" srcOrd="4" destOrd="0" parTransId="{6896D11B-B0D9-4385-9AF2-DC5375E67DF9}" sibTransId="{38AA458D-FD70-42D2-B049-A49396816B92}"/>
    <dgm:cxn modelId="{C8A3A7CC-FC5F-4756-86AD-4DD5BB0E8B1C}" type="presOf" srcId="{500C2738-A6E6-486A-9530-677A274EFA4F}" destId="{831155A8-963B-4153-AA24-34B633781555}" srcOrd="0" destOrd="0" presId="urn:microsoft.com/office/officeart/2005/8/layout/default"/>
    <dgm:cxn modelId="{2645A3DA-7A23-459E-8371-D938ACBF3242}" type="presOf" srcId="{094A5A06-C6E2-4795-B5C7-4F59C46A69C2}" destId="{CE662DA3-2625-45BA-9703-785EB2CAA185}" srcOrd="0" destOrd="0" presId="urn:microsoft.com/office/officeart/2005/8/layout/default"/>
    <dgm:cxn modelId="{1E090404-59C3-45C5-854B-0D9C37C2DF3A}" type="presParOf" srcId="{831155A8-963B-4153-AA24-34B633781555}" destId="{DED0098E-3949-418D-9063-3609AE6C75E9}" srcOrd="0" destOrd="0" presId="urn:microsoft.com/office/officeart/2005/8/layout/default"/>
    <dgm:cxn modelId="{E663C707-CDBC-4AB4-9950-A8FA914E881C}" type="presParOf" srcId="{831155A8-963B-4153-AA24-34B633781555}" destId="{4C3A44A1-CFAA-4907-833E-B294A324DDC6}" srcOrd="1" destOrd="0" presId="urn:microsoft.com/office/officeart/2005/8/layout/default"/>
    <dgm:cxn modelId="{76C2332F-8B7C-434D-B709-3FE6EC3CDFB1}" type="presParOf" srcId="{831155A8-963B-4153-AA24-34B633781555}" destId="{AE46091D-12E2-4592-AC06-1AABFC8D7C2A}" srcOrd="2" destOrd="0" presId="urn:microsoft.com/office/officeart/2005/8/layout/default"/>
    <dgm:cxn modelId="{E68FE12F-E1A6-4129-B21F-DA8EE302E73C}" type="presParOf" srcId="{831155A8-963B-4153-AA24-34B633781555}" destId="{8DF0A109-ACFD-4E1E-A7F2-9333F90A36D7}" srcOrd="3" destOrd="0" presId="urn:microsoft.com/office/officeart/2005/8/layout/default"/>
    <dgm:cxn modelId="{8A29F9A2-EEBD-4863-822A-32934D1897AB}" type="presParOf" srcId="{831155A8-963B-4153-AA24-34B633781555}" destId="{CE662DA3-2625-45BA-9703-785EB2CAA185}" srcOrd="4" destOrd="0" presId="urn:microsoft.com/office/officeart/2005/8/layout/default"/>
    <dgm:cxn modelId="{972A65EC-C2C4-4FC9-A50A-9EC4365F5FEE}" type="presParOf" srcId="{831155A8-963B-4153-AA24-34B633781555}" destId="{2CB2A5AA-999A-444A-868A-537E2D7191A6}" srcOrd="5" destOrd="0" presId="urn:microsoft.com/office/officeart/2005/8/layout/default"/>
    <dgm:cxn modelId="{2F9EA7D7-F77B-441A-9CBF-F1FD41865400}" type="presParOf" srcId="{831155A8-963B-4153-AA24-34B633781555}" destId="{5F252A9B-0B34-4519-B063-8DEFF10748E1}" srcOrd="6" destOrd="0" presId="urn:microsoft.com/office/officeart/2005/8/layout/default"/>
    <dgm:cxn modelId="{0BBBF271-B5FA-4D51-B3DD-DBA51F267419}" type="presParOf" srcId="{831155A8-963B-4153-AA24-34B633781555}" destId="{F67656CD-04EB-45CE-AF47-F125586A39A2}" srcOrd="7" destOrd="0" presId="urn:microsoft.com/office/officeart/2005/8/layout/default"/>
    <dgm:cxn modelId="{C992268B-8CAF-414A-8369-1504C47550D6}" type="presParOf" srcId="{831155A8-963B-4153-AA24-34B633781555}" destId="{FAFCA832-94B4-4DF7-BF7F-637A16513D36}" srcOrd="8" destOrd="0" presId="urn:microsoft.com/office/officeart/2005/8/layout/default"/>
    <dgm:cxn modelId="{BE8BE640-688F-457F-AB5B-3687F843E49D}" type="presParOf" srcId="{831155A8-963B-4153-AA24-34B633781555}" destId="{3382FF62-5938-47FE-9739-6B1745FD4597}" srcOrd="9" destOrd="0" presId="urn:microsoft.com/office/officeart/2005/8/layout/default"/>
    <dgm:cxn modelId="{264FC66C-86D9-4CD1-B597-5C0BE8A01E20}" type="presParOf" srcId="{831155A8-963B-4153-AA24-34B633781555}" destId="{1A8E8C4C-D93E-4F26-AE8B-3FF1271C11AC}" srcOrd="10" destOrd="0" presId="urn:microsoft.com/office/officeart/2005/8/layout/default"/>
    <dgm:cxn modelId="{7BBB5855-6BAF-4856-B189-0CBB4FDA80DA}" type="presParOf" srcId="{831155A8-963B-4153-AA24-34B633781555}" destId="{7686FCE9-1E60-455B-AA8F-D7121F50EE26}" srcOrd="11" destOrd="0" presId="urn:microsoft.com/office/officeart/2005/8/layout/default"/>
    <dgm:cxn modelId="{316C3E7E-E8EC-4BBF-9893-9C236DCEAAB3}" type="presParOf" srcId="{831155A8-963B-4153-AA24-34B633781555}" destId="{BE2A3E97-DF9F-499D-B334-F4370D516F4E}"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0C2738-A6E6-486A-9530-677A274EFA4F}"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fr-FR"/>
        </a:p>
      </dgm:t>
    </dgm:pt>
    <dgm:pt modelId="{7125170D-A00A-413F-A1BA-1184C77849F7}">
      <dgm:prSet phldrT="[Texte]"/>
      <dgm:spPr/>
      <dgm:t>
        <a:bodyPr/>
        <a:lstStyle/>
        <a:p>
          <a:r>
            <a:rPr lang="fr-FR" dirty="0">
              <a:solidFill>
                <a:schemeClr val="tx1"/>
              </a:solidFill>
            </a:rPr>
            <a:t>Acquérir et mémoriser des connaissances</a:t>
          </a:r>
        </a:p>
      </dgm:t>
    </dgm:pt>
    <dgm:pt modelId="{83D370BC-6E6E-40AF-93BF-36B02031DF8B}" type="parTrans" cxnId="{4D737DB1-9FAF-4D94-AC93-E7795AFD57F2}">
      <dgm:prSet/>
      <dgm:spPr/>
      <dgm:t>
        <a:bodyPr/>
        <a:lstStyle/>
        <a:p>
          <a:endParaRPr lang="fr-FR">
            <a:solidFill>
              <a:schemeClr val="tx1"/>
            </a:solidFill>
          </a:endParaRPr>
        </a:p>
      </dgm:t>
    </dgm:pt>
    <dgm:pt modelId="{C82AD0CE-853A-4883-BBDB-AA3C94CD79E2}" type="sibTrans" cxnId="{4D737DB1-9FAF-4D94-AC93-E7795AFD57F2}">
      <dgm:prSet/>
      <dgm:spPr/>
      <dgm:t>
        <a:bodyPr/>
        <a:lstStyle/>
        <a:p>
          <a:endParaRPr lang="fr-FR">
            <a:solidFill>
              <a:schemeClr val="tx1"/>
            </a:solidFill>
          </a:endParaRPr>
        </a:p>
      </dgm:t>
    </dgm:pt>
    <dgm:pt modelId="{F8D4F3AF-A3F8-4215-A1F0-80944BDE7D8D}">
      <dgm:prSet/>
      <dgm:spPr/>
      <dgm:t>
        <a:bodyPr/>
        <a:lstStyle/>
        <a:p>
          <a:r>
            <a:rPr lang="fr-FR" dirty="0">
              <a:solidFill>
                <a:schemeClr val="tx1"/>
              </a:solidFill>
            </a:rPr>
            <a:t>Appliquer des savoir-faire acquis</a:t>
          </a:r>
        </a:p>
      </dgm:t>
    </dgm:pt>
    <dgm:pt modelId="{80DB4B34-45C9-4303-9897-A6578B2AEBE9}" type="parTrans" cxnId="{037752B5-187A-46CB-8821-7B2C85028781}">
      <dgm:prSet/>
      <dgm:spPr/>
      <dgm:t>
        <a:bodyPr/>
        <a:lstStyle/>
        <a:p>
          <a:endParaRPr lang="fr-FR">
            <a:solidFill>
              <a:schemeClr val="tx1"/>
            </a:solidFill>
          </a:endParaRPr>
        </a:p>
      </dgm:t>
    </dgm:pt>
    <dgm:pt modelId="{3A9DAA7A-9088-43F2-A571-6BB1A019846F}" type="sibTrans" cxnId="{037752B5-187A-46CB-8821-7B2C85028781}">
      <dgm:prSet/>
      <dgm:spPr/>
      <dgm:t>
        <a:bodyPr/>
        <a:lstStyle/>
        <a:p>
          <a:endParaRPr lang="fr-FR">
            <a:solidFill>
              <a:schemeClr val="tx1"/>
            </a:solidFill>
          </a:endParaRPr>
        </a:p>
      </dgm:t>
    </dgm:pt>
    <dgm:pt modelId="{084DB1FB-1200-44DA-9B3A-88BCB5770E8F}">
      <dgm:prSet/>
      <dgm:spPr/>
      <dgm:t>
        <a:bodyPr/>
        <a:lstStyle/>
        <a:p>
          <a:r>
            <a:rPr lang="fr-FR">
              <a:solidFill>
                <a:schemeClr val="tx1"/>
              </a:solidFill>
            </a:rPr>
            <a:t>Se concentrer</a:t>
          </a:r>
          <a:endParaRPr lang="fr-FR" dirty="0">
            <a:solidFill>
              <a:schemeClr val="tx1"/>
            </a:solidFill>
          </a:endParaRPr>
        </a:p>
      </dgm:t>
    </dgm:pt>
    <dgm:pt modelId="{08AB07A9-5DC8-4E19-83BA-511EA12738D7}" type="parTrans" cxnId="{8F95A141-0B06-4FDD-B53E-6A9D3399824E}">
      <dgm:prSet/>
      <dgm:spPr/>
      <dgm:t>
        <a:bodyPr/>
        <a:lstStyle/>
        <a:p>
          <a:endParaRPr lang="fr-FR">
            <a:solidFill>
              <a:schemeClr val="tx1"/>
            </a:solidFill>
          </a:endParaRPr>
        </a:p>
      </dgm:t>
    </dgm:pt>
    <dgm:pt modelId="{18FD7542-4DB0-46BB-88DD-0601C8C79A32}" type="sibTrans" cxnId="{8F95A141-0B06-4FDD-B53E-6A9D3399824E}">
      <dgm:prSet/>
      <dgm:spPr/>
      <dgm:t>
        <a:bodyPr/>
        <a:lstStyle/>
        <a:p>
          <a:endParaRPr lang="fr-FR">
            <a:solidFill>
              <a:schemeClr val="tx1"/>
            </a:solidFill>
          </a:endParaRPr>
        </a:p>
      </dgm:t>
    </dgm:pt>
    <dgm:pt modelId="{0A9923AD-DE11-4821-889E-231639E604D9}">
      <dgm:prSet/>
      <dgm:spPr/>
      <dgm:t>
        <a:bodyPr/>
        <a:lstStyle/>
        <a:p>
          <a:r>
            <a:rPr lang="fr-FR">
              <a:solidFill>
                <a:schemeClr val="tx1"/>
              </a:solidFill>
            </a:rPr>
            <a:t>Manipuler des notions abstraites</a:t>
          </a:r>
          <a:endParaRPr lang="fr-FR" dirty="0">
            <a:solidFill>
              <a:schemeClr val="tx1"/>
            </a:solidFill>
          </a:endParaRPr>
        </a:p>
      </dgm:t>
    </dgm:pt>
    <dgm:pt modelId="{0719EE69-1BCB-411E-AFDF-4019530046A3}" type="parTrans" cxnId="{C6A7BC3B-F133-4270-AFEE-775BA6CF3A67}">
      <dgm:prSet/>
      <dgm:spPr/>
      <dgm:t>
        <a:bodyPr/>
        <a:lstStyle/>
        <a:p>
          <a:endParaRPr lang="fr-FR">
            <a:solidFill>
              <a:schemeClr val="tx1"/>
            </a:solidFill>
          </a:endParaRPr>
        </a:p>
      </dgm:t>
    </dgm:pt>
    <dgm:pt modelId="{18BFC43F-69D7-4746-96AD-12A254C86634}" type="sibTrans" cxnId="{C6A7BC3B-F133-4270-AFEE-775BA6CF3A67}">
      <dgm:prSet/>
      <dgm:spPr/>
      <dgm:t>
        <a:bodyPr/>
        <a:lstStyle/>
        <a:p>
          <a:endParaRPr lang="fr-FR">
            <a:solidFill>
              <a:schemeClr val="tx1"/>
            </a:solidFill>
          </a:endParaRPr>
        </a:p>
      </dgm:t>
    </dgm:pt>
    <dgm:pt modelId="{8203807C-9AC0-4C1B-A6C3-0B8C17A33380}">
      <dgm:prSet/>
      <dgm:spPr/>
      <dgm:t>
        <a:bodyPr/>
        <a:lstStyle/>
        <a:p>
          <a:r>
            <a:rPr lang="fr-FR">
              <a:solidFill>
                <a:schemeClr val="tx1"/>
              </a:solidFill>
            </a:rPr>
            <a:t>Communiquer</a:t>
          </a:r>
          <a:endParaRPr lang="fr-FR" dirty="0">
            <a:solidFill>
              <a:schemeClr val="tx1"/>
            </a:solidFill>
          </a:endParaRPr>
        </a:p>
      </dgm:t>
    </dgm:pt>
    <dgm:pt modelId="{AE64B78A-F9CD-4879-ABF2-950F2833976B}" type="parTrans" cxnId="{878C8E6E-2390-4D2B-AA5E-0C9C43B13B84}">
      <dgm:prSet/>
      <dgm:spPr/>
      <dgm:t>
        <a:bodyPr/>
        <a:lstStyle/>
        <a:p>
          <a:endParaRPr lang="fr-FR">
            <a:solidFill>
              <a:schemeClr val="tx1"/>
            </a:solidFill>
          </a:endParaRPr>
        </a:p>
      </dgm:t>
    </dgm:pt>
    <dgm:pt modelId="{40F8CFDE-E2C2-4F1A-A20A-F18B3969D95D}" type="sibTrans" cxnId="{878C8E6E-2390-4D2B-AA5E-0C9C43B13B84}">
      <dgm:prSet/>
      <dgm:spPr/>
      <dgm:t>
        <a:bodyPr/>
        <a:lstStyle/>
        <a:p>
          <a:endParaRPr lang="fr-FR">
            <a:solidFill>
              <a:schemeClr val="tx1"/>
            </a:solidFill>
          </a:endParaRPr>
        </a:p>
      </dgm:t>
    </dgm:pt>
    <dgm:pt modelId="{7FCFF2E5-14C1-4DB9-9772-87B229B48BC9}">
      <dgm:prSet/>
      <dgm:spPr/>
      <dgm:t>
        <a:bodyPr/>
        <a:lstStyle/>
        <a:p>
          <a:r>
            <a:rPr lang="fr-FR">
              <a:solidFill>
                <a:schemeClr val="tx1"/>
              </a:solidFill>
            </a:rPr>
            <a:t>Agir de façon autonome</a:t>
          </a:r>
          <a:endParaRPr lang="fr-FR" dirty="0">
            <a:solidFill>
              <a:schemeClr val="tx1"/>
            </a:solidFill>
          </a:endParaRPr>
        </a:p>
      </dgm:t>
    </dgm:pt>
    <dgm:pt modelId="{3DD577E5-EB1B-4AF8-8FFF-81CD05F22044}" type="parTrans" cxnId="{DBE35331-C73F-487A-8ED7-8ED9B45DB431}">
      <dgm:prSet/>
      <dgm:spPr/>
      <dgm:t>
        <a:bodyPr/>
        <a:lstStyle/>
        <a:p>
          <a:endParaRPr lang="fr-FR">
            <a:solidFill>
              <a:schemeClr val="tx1"/>
            </a:solidFill>
          </a:endParaRPr>
        </a:p>
      </dgm:t>
    </dgm:pt>
    <dgm:pt modelId="{2850BFE5-F69C-46E1-AE39-B110E9836BEB}" type="sibTrans" cxnId="{DBE35331-C73F-487A-8ED7-8ED9B45DB431}">
      <dgm:prSet/>
      <dgm:spPr/>
      <dgm:t>
        <a:bodyPr/>
        <a:lstStyle/>
        <a:p>
          <a:endParaRPr lang="fr-FR">
            <a:solidFill>
              <a:schemeClr val="tx1"/>
            </a:solidFill>
          </a:endParaRPr>
        </a:p>
      </dgm:t>
    </dgm:pt>
    <dgm:pt modelId="{2EA0D30A-257F-45CF-8BF2-DA4DD26FB0DD}">
      <dgm:prSet/>
      <dgm:spPr/>
      <dgm:t>
        <a:bodyPr/>
        <a:lstStyle/>
        <a:p>
          <a:r>
            <a:rPr lang="fr-FR">
              <a:solidFill>
                <a:schemeClr val="tx1"/>
              </a:solidFill>
            </a:rPr>
            <a:t>Nouer des liens sociaux</a:t>
          </a:r>
          <a:endParaRPr lang="fr-FR" dirty="0">
            <a:solidFill>
              <a:schemeClr val="tx1"/>
            </a:solidFill>
          </a:endParaRPr>
        </a:p>
      </dgm:t>
    </dgm:pt>
    <dgm:pt modelId="{7B4B81F5-B2FA-401C-8B02-52501C78282E}" type="parTrans" cxnId="{1EAB682C-9AC2-444B-B2AA-4A8AA220DF1A}">
      <dgm:prSet/>
      <dgm:spPr/>
      <dgm:t>
        <a:bodyPr/>
        <a:lstStyle/>
        <a:p>
          <a:endParaRPr lang="fr-FR">
            <a:solidFill>
              <a:schemeClr val="tx1"/>
            </a:solidFill>
          </a:endParaRPr>
        </a:p>
      </dgm:t>
    </dgm:pt>
    <dgm:pt modelId="{010B1C86-82FB-470D-9A2A-D11E4999DA58}" type="sibTrans" cxnId="{1EAB682C-9AC2-444B-B2AA-4A8AA220DF1A}">
      <dgm:prSet/>
      <dgm:spPr/>
      <dgm:t>
        <a:bodyPr/>
        <a:lstStyle/>
        <a:p>
          <a:endParaRPr lang="fr-FR">
            <a:solidFill>
              <a:schemeClr val="tx1"/>
            </a:solidFill>
          </a:endParaRPr>
        </a:p>
      </dgm:t>
    </dgm:pt>
    <dgm:pt modelId="{736DC3DB-C9CB-47A8-BD00-9F4BF3C003CF}">
      <dgm:prSet/>
      <dgm:spPr/>
      <dgm:t>
        <a:bodyPr/>
        <a:lstStyle/>
        <a:p>
          <a:r>
            <a:rPr lang="fr-FR">
              <a:solidFill>
                <a:schemeClr val="tx1"/>
              </a:solidFill>
            </a:rPr>
            <a:t>Respecter les codes sociaux</a:t>
          </a:r>
          <a:endParaRPr lang="fr-FR" dirty="0">
            <a:solidFill>
              <a:schemeClr val="tx1"/>
            </a:solidFill>
          </a:endParaRPr>
        </a:p>
      </dgm:t>
    </dgm:pt>
    <dgm:pt modelId="{33C6D868-B8F0-4951-A32D-2278F87BEF3E}" type="parTrans" cxnId="{97E426F8-55A1-4A1E-ADE6-A8CC098B4BEA}">
      <dgm:prSet/>
      <dgm:spPr/>
      <dgm:t>
        <a:bodyPr/>
        <a:lstStyle/>
        <a:p>
          <a:endParaRPr lang="fr-FR">
            <a:solidFill>
              <a:schemeClr val="tx1"/>
            </a:solidFill>
          </a:endParaRPr>
        </a:p>
      </dgm:t>
    </dgm:pt>
    <dgm:pt modelId="{5C0320DF-28CB-4910-A393-65D95F58DED7}" type="sibTrans" cxnId="{97E426F8-55A1-4A1E-ADE6-A8CC098B4BEA}">
      <dgm:prSet/>
      <dgm:spPr/>
      <dgm:t>
        <a:bodyPr/>
        <a:lstStyle/>
        <a:p>
          <a:endParaRPr lang="fr-FR">
            <a:solidFill>
              <a:schemeClr val="tx1"/>
            </a:solidFill>
          </a:endParaRPr>
        </a:p>
      </dgm:t>
    </dgm:pt>
    <dgm:pt modelId="{B1A85FDA-3B03-49F8-AD8B-B868CCD6E7DB}">
      <dgm:prSet/>
      <dgm:spPr/>
      <dgm:t>
        <a:bodyPr/>
        <a:lstStyle/>
        <a:p>
          <a:r>
            <a:rPr lang="fr-FR" dirty="0">
              <a:solidFill>
                <a:schemeClr val="tx1"/>
              </a:solidFill>
            </a:rPr>
            <a:t>De décider</a:t>
          </a:r>
        </a:p>
      </dgm:t>
    </dgm:pt>
    <dgm:pt modelId="{AB24E371-98F5-4209-BDF8-3ACE3983065C}" type="parTrans" cxnId="{860FE06A-6B61-46C2-839E-580C4EE36A5B}">
      <dgm:prSet/>
      <dgm:spPr/>
      <dgm:t>
        <a:bodyPr/>
        <a:lstStyle/>
        <a:p>
          <a:endParaRPr lang="fr-FR">
            <a:solidFill>
              <a:schemeClr val="tx1"/>
            </a:solidFill>
          </a:endParaRPr>
        </a:p>
      </dgm:t>
    </dgm:pt>
    <dgm:pt modelId="{2BEAF5AC-770D-4F53-9279-1FC0668C4126}" type="sibTrans" cxnId="{860FE06A-6B61-46C2-839E-580C4EE36A5B}">
      <dgm:prSet/>
      <dgm:spPr/>
      <dgm:t>
        <a:bodyPr/>
        <a:lstStyle/>
        <a:p>
          <a:endParaRPr lang="fr-FR">
            <a:solidFill>
              <a:schemeClr val="tx1"/>
            </a:solidFill>
          </a:endParaRPr>
        </a:p>
      </dgm:t>
    </dgm:pt>
    <dgm:pt modelId="{831155A8-963B-4153-AA24-34B633781555}" type="pres">
      <dgm:prSet presAssocID="{500C2738-A6E6-486A-9530-677A274EFA4F}" presName="diagram" presStyleCnt="0">
        <dgm:presLayoutVars>
          <dgm:dir/>
          <dgm:resizeHandles val="exact"/>
        </dgm:presLayoutVars>
      </dgm:prSet>
      <dgm:spPr/>
    </dgm:pt>
    <dgm:pt modelId="{E25D3EC5-D2DF-45E0-8F5A-1F1CCBB2177A}" type="pres">
      <dgm:prSet presAssocID="{7125170D-A00A-413F-A1BA-1184C77849F7}" presName="node" presStyleLbl="node1" presStyleIdx="0" presStyleCnt="9">
        <dgm:presLayoutVars>
          <dgm:bulletEnabled val="1"/>
        </dgm:presLayoutVars>
      </dgm:prSet>
      <dgm:spPr/>
    </dgm:pt>
    <dgm:pt modelId="{7947F1C6-8B0E-469B-A580-B8E75D49AB9C}" type="pres">
      <dgm:prSet presAssocID="{C82AD0CE-853A-4883-BBDB-AA3C94CD79E2}" presName="sibTrans" presStyleCnt="0"/>
      <dgm:spPr/>
    </dgm:pt>
    <dgm:pt modelId="{718A64E2-8F93-4F8C-B31F-955E3218A701}" type="pres">
      <dgm:prSet presAssocID="{F8D4F3AF-A3F8-4215-A1F0-80944BDE7D8D}" presName="node" presStyleLbl="node1" presStyleIdx="1" presStyleCnt="9">
        <dgm:presLayoutVars>
          <dgm:bulletEnabled val="1"/>
        </dgm:presLayoutVars>
      </dgm:prSet>
      <dgm:spPr/>
    </dgm:pt>
    <dgm:pt modelId="{9EF4BA95-86DE-44A3-9991-4F43D88B6211}" type="pres">
      <dgm:prSet presAssocID="{3A9DAA7A-9088-43F2-A571-6BB1A019846F}" presName="sibTrans" presStyleCnt="0"/>
      <dgm:spPr/>
    </dgm:pt>
    <dgm:pt modelId="{A3A09EAA-EE0E-46F8-84E6-12C86CF2F12E}" type="pres">
      <dgm:prSet presAssocID="{B1A85FDA-3B03-49F8-AD8B-B868CCD6E7DB}" presName="node" presStyleLbl="node1" presStyleIdx="2" presStyleCnt="9">
        <dgm:presLayoutVars>
          <dgm:bulletEnabled val="1"/>
        </dgm:presLayoutVars>
      </dgm:prSet>
      <dgm:spPr/>
    </dgm:pt>
    <dgm:pt modelId="{0EF59711-2037-4D59-8365-E74060713A76}" type="pres">
      <dgm:prSet presAssocID="{2BEAF5AC-770D-4F53-9279-1FC0668C4126}" presName="sibTrans" presStyleCnt="0"/>
      <dgm:spPr/>
    </dgm:pt>
    <dgm:pt modelId="{3D659813-4A1F-4C61-9ADC-8BD2407253C3}" type="pres">
      <dgm:prSet presAssocID="{084DB1FB-1200-44DA-9B3A-88BCB5770E8F}" presName="node" presStyleLbl="node1" presStyleIdx="3" presStyleCnt="9">
        <dgm:presLayoutVars>
          <dgm:bulletEnabled val="1"/>
        </dgm:presLayoutVars>
      </dgm:prSet>
      <dgm:spPr/>
    </dgm:pt>
    <dgm:pt modelId="{88028FCF-12A5-4665-BE98-77038114553B}" type="pres">
      <dgm:prSet presAssocID="{18FD7542-4DB0-46BB-88DD-0601C8C79A32}" presName="sibTrans" presStyleCnt="0"/>
      <dgm:spPr/>
    </dgm:pt>
    <dgm:pt modelId="{73C6712C-1080-4A98-BA09-2D41C2E6DE43}" type="pres">
      <dgm:prSet presAssocID="{0A9923AD-DE11-4821-889E-231639E604D9}" presName="node" presStyleLbl="node1" presStyleIdx="4" presStyleCnt="9">
        <dgm:presLayoutVars>
          <dgm:bulletEnabled val="1"/>
        </dgm:presLayoutVars>
      </dgm:prSet>
      <dgm:spPr/>
    </dgm:pt>
    <dgm:pt modelId="{14FE434F-E552-4467-BE59-772714B06BF8}" type="pres">
      <dgm:prSet presAssocID="{18BFC43F-69D7-4746-96AD-12A254C86634}" presName="sibTrans" presStyleCnt="0"/>
      <dgm:spPr/>
    </dgm:pt>
    <dgm:pt modelId="{91305C35-0B16-4841-AC47-C6C33C078C7D}" type="pres">
      <dgm:prSet presAssocID="{8203807C-9AC0-4C1B-A6C3-0B8C17A33380}" presName="node" presStyleLbl="node1" presStyleIdx="5" presStyleCnt="9">
        <dgm:presLayoutVars>
          <dgm:bulletEnabled val="1"/>
        </dgm:presLayoutVars>
      </dgm:prSet>
      <dgm:spPr/>
    </dgm:pt>
    <dgm:pt modelId="{51C840AC-F05C-40A5-BD5F-93C49D053436}" type="pres">
      <dgm:prSet presAssocID="{40F8CFDE-E2C2-4F1A-A20A-F18B3969D95D}" presName="sibTrans" presStyleCnt="0"/>
      <dgm:spPr/>
    </dgm:pt>
    <dgm:pt modelId="{656091ED-9C09-4B6A-9FD0-E931B1B87E51}" type="pres">
      <dgm:prSet presAssocID="{7FCFF2E5-14C1-4DB9-9772-87B229B48BC9}" presName="node" presStyleLbl="node1" presStyleIdx="6" presStyleCnt="9">
        <dgm:presLayoutVars>
          <dgm:bulletEnabled val="1"/>
        </dgm:presLayoutVars>
      </dgm:prSet>
      <dgm:spPr/>
    </dgm:pt>
    <dgm:pt modelId="{6CFA7B48-E019-49E3-A5E8-0A18D3A67C2D}" type="pres">
      <dgm:prSet presAssocID="{2850BFE5-F69C-46E1-AE39-B110E9836BEB}" presName="sibTrans" presStyleCnt="0"/>
      <dgm:spPr/>
    </dgm:pt>
    <dgm:pt modelId="{DD281FAF-7EA6-4C36-887B-E74AF01E560E}" type="pres">
      <dgm:prSet presAssocID="{2EA0D30A-257F-45CF-8BF2-DA4DD26FB0DD}" presName="node" presStyleLbl="node1" presStyleIdx="7" presStyleCnt="9">
        <dgm:presLayoutVars>
          <dgm:bulletEnabled val="1"/>
        </dgm:presLayoutVars>
      </dgm:prSet>
      <dgm:spPr/>
    </dgm:pt>
    <dgm:pt modelId="{5B5B0E23-82A8-4A50-990E-406408241625}" type="pres">
      <dgm:prSet presAssocID="{010B1C86-82FB-470D-9A2A-D11E4999DA58}" presName="sibTrans" presStyleCnt="0"/>
      <dgm:spPr/>
    </dgm:pt>
    <dgm:pt modelId="{6316FFF8-DB9E-40E7-9191-853F42C03309}" type="pres">
      <dgm:prSet presAssocID="{736DC3DB-C9CB-47A8-BD00-9F4BF3C003CF}" presName="node" presStyleLbl="node1" presStyleIdx="8" presStyleCnt="9">
        <dgm:presLayoutVars>
          <dgm:bulletEnabled val="1"/>
        </dgm:presLayoutVars>
      </dgm:prSet>
      <dgm:spPr/>
    </dgm:pt>
  </dgm:ptLst>
  <dgm:cxnLst>
    <dgm:cxn modelId="{0CDAD900-7CA9-4ECA-90D4-CAE1286A8E5A}" type="presOf" srcId="{7125170D-A00A-413F-A1BA-1184C77849F7}" destId="{E25D3EC5-D2DF-45E0-8F5A-1F1CCBB2177A}" srcOrd="0" destOrd="0" presId="urn:microsoft.com/office/officeart/2005/8/layout/default"/>
    <dgm:cxn modelId="{EAD44C0F-7397-4F64-B044-200234F1B3A9}" type="presOf" srcId="{0A9923AD-DE11-4821-889E-231639E604D9}" destId="{73C6712C-1080-4A98-BA09-2D41C2E6DE43}" srcOrd="0" destOrd="0" presId="urn:microsoft.com/office/officeart/2005/8/layout/default"/>
    <dgm:cxn modelId="{C4F98110-42A0-4EE3-A9CF-95F6DCA46E1E}" type="presOf" srcId="{7FCFF2E5-14C1-4DB9-9772-87B229B48BC9}" destId="{656091ED-9C09-4B6A-9FD0-E931B1B87E51}" srcOrd="0" destOrd="0" presId="urn:microsoft.com/office/officeart/2005/8/layout/default"/>
    <dgm:cxn modelId="{1EAB682C-9AC2-444B-B2AA-4A8AA220DF1A}" srcId="{500C2738-A6E6-486A-9530-677A274EFA4F}" destId="{2EA0D30A-257F-45CF-8BF2-DA4DD26FB0DD}" srcOrd="7" destOrd="0" parTransId="{7B4B81F5-B2FA-401C-8B02-52501C78282E}" sibTransId="{010B1C86-82FB-470D-9A2A-D11E4999DA58}"/>
    <dgm:cxn modelId="{DBE35331-C73F-487A-8ED7-8ED9B45DB431}" srcId="{500C2738-A6E6-486A-9530-677A274EFA4F}" destId="{7FCFF2E5-14C1-4DB9-9772-87B229B48BC9}" srcOrd="6" destOrd="0" parTransId="{3DD577E5-EB1B-4AF8-8FFF-81CD05F22044}" sibTransId="{2850BFE5-F69C-46E1-AE39-B110E9836BEB}"/>
    <dgm:cxn modelId="{CD3CED35-5555-4858-A6D5-F694222F88D6}" type="presOf" srcId="{8203807C-9AC0-4C1B-A6C3-0B8C17A33380}" destId="{91305C35-0B16-4841-AC47-C6C33C078C7D}" srcOrd="0" destOrd="0" presId="urn:microsoft.com/office/officeart/2005/8/layout/default"/>
    <dgm:cxn modelId="{C6A7BC3B-F133-4270-AFEE-775BA6CF3A67}" srcId="{500C2738-A6E6-486A-9530-677A274EFA4F}" destId="{0A9923AD-DE11-4821-889E-231639E604D9}" srcOrd="4" destOrd="0" parTransId="{0719EE69-1BCB-411E-AFDF-4019530046A3}" sibTransId="{18BFC43F-69D7-4746-96AD-12A254C86634}"/>
    <dgm:cxn modelId="{8F95A141-0B06-4FDD-B53E-6A9D3399824E}" srcId="{500C2738-A6E6-486A-9530-677A274EFA4F}" destId="{084DB1FB-1200-44DA-9B3A-88BCB5770E8F}" srcOrd="3" destOrd="0" parTransId="{08AB07A9-5DC8-4E19-83BA-511EA12738D7}" sibTransId="{18FD7542-4DB0-46BB-88DD-0601C8C79A32}"/>
    <dgm:cxn modelId="{860FE06A-6B61-46C2-839E-580C4EE36A5B}" srcId="{500C2738-A6E6-486A-9530-677A274EFA4F}" destId="{B1A85FDA-3B03-49F8-AD8B-B868CCD6E7DB}" srcOrd="2" destOrd="0" parTransId="{AB24E371-98F5-4209-BDF8-3ACE3983065C}" sibTransId="{2BEAF5AC-770D-4F53-9279-1FC0668C4126}"/>
    <dgm:cxn modelId="{878C8E6E-2390-4D2B-AA5E-0C9C43B13B84}" srcId="{500C2738-A6E6-486A-9530-677A274EFA4F}" destId="{8203807C-9AC0-4C1B-A6C3-0B8C17A33380}" srcOrd="5" destOrd="0" parTransId="{AE64B78A-F9CD-4879-ABF2-950F2833976B}" sibTransId="{40F8CFDE-E2C2-4F1A-A20A-F18B3969D95D}"/>
    <dgm:cxn modelId="{CF353A7C-67B3-407E-B617-E48CF65B6FEC}" type="presOf" srcId="{2EA0D30A-257F-45CF-8BF2-DA4DD26FB0DD}" destId="{DD281FAF-7EA6-4C36-887B-E74AF01E560E}" srcOrd="0" destOrd="0" presId="urn:microsoft.com/office/officeart/2005/8/layout/default"/>
    <dgm:cxn modelId="{5ABF8B91-BC77-4E56-B337-047E5AE2F96A}" type="presOf" srcId="{736DC3DB-C9CB-47A8-BD00-9F4BF3C003CF}" destId="{6316FFF8-DB9E-40E7-9191-853F42C03309}" srcOrd="0" destOrd="0" presId="urn:microsoft.com/office/officeart/2005/8/layout/default"/>
    <dgm:cxn modelId="{4D737DB1-9FAF-4D94-AC93-E7795AFD57F2}" srcId="{500C2738-A6E6-486A-9530-677A274EFA4F}" destId="{7125170D-A00A-413F-A1BA-1184C77849F7}" srcOrd="0" destOrd="0" parTransId="{83D370BC-6E6E-40AF-93BF-36B02031DF8B}" sibTransId="{C82AD0CE-853A-4883-BBDB-AA3C94CD79E2}"/>
    <dgm:cxn modelId="{037752B5-187A-46CB-8821-7B2C85028781}" srcId="{500C2738-A6E6-486A-9530-677A274EFA4F}" destId="{F8D4F3AF-A3F8-4215-A1F0-80944BDE7D8D}" srcOrd="1" destOrd="0" parTransId="{80DB4B34-45C9-4303-9897-A6578B2AEBE9}" sibTransId="{3A9DAA7A-9088-43F2-A571-6BB1A019846F}"/>
    <dgm:cxn modelId="{A75F39B7-6E27-44DD-A745-EADA2D864CED}" type="presOf" srcId="{B1A85FDA-3B03-49F8-AD8B-B868CCD6E7DB}" destId="{A3A09EAA-EE0E-46F8-84E6-12C86CF2F12E}" srcOrd="0" destOrd="0" presId="urn:microsoft.com/office/officeart/2005/8/layout/default"/>
    <dgm:cxn modelId="{E9020AC9-861F-486E-A866-58D0AC417D17}" type="presOf" srcId="{F8D4F3AF-A3F8-4215-A1F0-80944BDE7D8D}" destId="{718A64E2-8F93-4F8C-B31F-955E3218A701}" srcOrd="0" destOrd="0" presId="urn:microsoft.com/office/officeart/2005/8/layout/default"/>
    <dgm:cxn modelId="{C8A3A7CC-FC5F-4756-86AD-4DD5BB0E8B1C}" type="presOf" srcId="{500C2738-A6E6-486A-9530-677A274EFA4F}" destId="{831155A8-963B-4153-AA24-34B633781555}" srcOrd="0" destOrd="0" presId="urn:microsoft.com/office/officeart/2005/8/layout/default"/>
    <dgm:cxn modelId="{97E426F8-55A1-4A1E-ADE6-A8CC098B4BEA}" srcId="{500C2738-A6E6-486A-9530-677A274EFA4F}" destId="{736DC3DB-C9CB-47A8-BD00-9F4BF3C003CF}" srcOrd="8" destOrd="0" parTransId="{33C6D868-B8F0-4951-A32D-2278F87BEF3E}" sibTransId="{5C0320DF-28CB-4910-A393-65D95F58DED7}"/>
    <dgm:cxn modelId="{52D439FE-A492-44C9-8404-9332789AE48E}" type="presOf" srcId="{084DB1FB-1200-44DA-9B3A-88BCB5770E8F}" destId="{3D659813-4A1F-4C61-9ADC-8BD2407253C3}" srcOrd="0" destOrd="0" presId="urn:microsoft.com/office/officeart/2005/8/layout/default"/>
    <dgm:cxn modelId="{D82F9D9C-48F5-4039-9D97-8F3672B11FA6}" type="presParOf" srcId="{831155A8-963B-4153-AA24-34B633781555}" destId="{E25D3EC5-D2DF-45E0-8F5A-1F1CCBB2177A}" srcOrd="0" destOrd="0" presId="urn:microsoft.com/office/officeart/2005/8/layout/default"/>
    <dgm:cxn modelId="{D936B06D-95CF-4109-B9D7-1643E77D9489}" type="presParOf" srcId="{831155A8-963B-4153-AA24-34B633781555}" destId="{7947F1C6-8B0E-469B-A580-B8E75D49AB9C}" srcOrd="1" destOrd="0" presId="urn:microsoft.com/office/officeart/2005/8/layout/default"/>
    <dgm:cxn modelId="{75079563-0E02-430E-9EBF-DDEA02BCD63E}" type="presParOf" srcId="{831155A8-963B-4153-AA24-34B633781555}" destId="{718A64E2-8F93-4F8C-B31F-955E3218A701}" srcOrd="2" destOrd="0" presId="urn:microsoft.com/office/officeart/2005/8/layout/default"/>
    <dgm:cxn modelId="{C74AC1E9-59BF-487F-A348-B8D3CBFD129B}" type="presParOf" srcId="{831155A8-963B-4153-AA24-34B633781555}" destId="{9EF4BA95-86DE-44A3-9991-4F43D88B6211}" srcOrd="3" destOrd="0" presId="urn:microsoft.com/office/officeart/2005/8/layout/default"/>
    <dgm:cxn modelId="{4D9D7E83-5097-4CD3-8BB9-37654531E541}" type="presParOf" srcId="{831155A8-963B-4153-AA24-34B633781555}" destId="{A3A09EAA-EE0E-46F8-84E6-12C86CF2F12E}" srcOrd="4" destOrd="0" presId="urn:microsoft.com/office/officeart/2005/8/layout/default"/>
    <dgm:cxn modelId="{F761FB25-2D74-4348-B735-679DE9221760}" type="presParOf" srcId="{831155A8-963B-4153-AA24-34B633781555}" destId="{0EF59711-2037-4D59-8365-E74060713A76}" srcOrd="5" destOrd="0" presId="urn:microsoft.com/office/officeart/2005/8/layout/default"/>
    <dgm:cxn modelId="{CF4A8DB2-0A9D-4EE0-A9C0-087163CA114F}" type="presParOf" srcId="{831155A8-963B-4153-AA24-34B633781555}" destId="{3D659813-4A1F-4C61-9ADC-8BD2407253C3}" srcOrd="6" destOrd="0" presId="urn:microsoft.com/office/officeart/2005/8/layout/default"/>
    <dgm:cxn modelId="{FD6E7903-C37F-408F-920E-6EA6A9A053BD}" type="presParOf" srcId="{831155A8-963B-4153-AA24-34B633781555}" destId="{88028FCF-12A5-4665-BE98-77038114553B}" srcOrd="7" destOrd="0" presId="urn:microsoft.com/office/officeart/2005/8/layout/default"/>
    <dgm:cxn modelId="{7F6A782F-5300-438B-B40D-21ECA2D1055D}" type="presParOf" srcId="{831155A8-963B-4153-AA24-34B633781555}" destId="{73C6712C-1080-4A98-BA09-2D41C2E6DE43}" srcOrd="8" destOrd="0" presId="urn:microsoft.com/office/officeart/2005/8/layout/default"/>
    <dgm:cxn modelId="{D1D3D339-CF49-46E3-9E55-70FC07AAF731}" type="presParOf" srcId="{831155A8-963B-4153-AA24-34B633781555}" destId="{14FE434F-E552-4467-BE59-772714B06BF8}" srcOrd="9" destOrd="0" presId="urn:microsoft.com/office/officeart/2005/8/layout/default"/>
    <dgm:cxn modelId="{AE645914-F57A-4BAD-BC62-5E37CDD9B8B6}" type="presParOf" srcId="{831155A8-963B-4153-AA24-34B633781555}" destId="{91305C35-0B16-4841-AC47-C6C33C078C7D}" srcOrd="10" destOrd="0" presId="urn:microsoft.com/office/officeart/2005/8/layout/default"/>
    <dgm:cxn modelId="{D1923623-6D04-4D5F-9FDC-53F3EC4D6C6C}" type="presParOf" srcId="{831155A8-963B-4153-AA24-34B633781555}" destId="{51C840AC-F05C-40A5-BD5F-93C49D053436}" srcOrd="11" destOrd="0" presId="urn:microsoft.com/office/officeart/2005/8/layout/default"/>
    <dgm:cxn modelId="{FCF43782-CA05-4D8C-9FB6-4CA1C964D374}" type="presParOf" srcId="{831155A8-963B-4153-AA24-34B633781555}" destId="{656091ED-9C09-4B6A-9FD0-E931B1B87E51}" srcOrd="12" destOrd="0" presId="urn:microsoft.com/office/officeart/2005/8/layout/default"/>
    <dgm:cxn modelId="{EFF7730C-C02B-4560-B8B7-4531B5FE943A}" type="presParOf" srcId="{831155A8-963B-4153-AA24-34B633781555}" destId="{6CFA7B48-E019-49E3-A5E8-0A18D3A67C2D}" srcOrd="13" destOrd="0" presId="urn:microsoft.com/office/officeart/2005/8/layout/default"/>
    <dgm:cxn modelId="{989B2279-4538-432F-9E5C-8F86D74A8F75}" type="presParOf" srcId="{831155A8-963B-4153-AA24-34B633781555}" destId="{DD281FAF-7EA6-4C36-887B-E74AF01E560E}" srcOrd="14" destOrd="0" presId="urn:microsoft.com/office/officeart/2005/8/layout/default"/>
    <dgm:cxn modelId="{68128230-6B93-45FD-9FAB-8E0ABEE8FA6B}" type="presParOf" srcId="{831155A8-963B-4153-AA24-34B633781555}" destId="{5B5B0E23-82A8-4A50-990E-406408241625}" srcOrd="15" destOrd="0" presId="urn:microsoft.com/office/officeart/2005/8/layout/default"/>
    <dgm:cxn modelId="{DC6FACE1-C355-4C8A-B9AE-413D9487C630}" type="presParOf" srcId="{831155A8-963B-4153-AA24-34B633781555}" destId="{6316FFF8-DB9E-40E7-9191-853F42C03309}"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95B3D2-3796-4D76-B327-20C884C70C84}"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fr-FR"/>
        </a:p>
      </dgm:t>
    </dgm:pt>
    <dgm:pt modelId="{778545E6-E0EF-406C-A272-502F685A15EB}">
      <dgm:prSet phldrT="[Texte]" custT="1"/>
      <dgm:spPr/>
      <dgm:t>
        <a:bodyPr/>
        <a:lstStyle/>
        <a:p>
          <a:r>
            <a:rPr lang="fr-FR" sz="1200" dirty="0">
              <a:solidFill>
                <a:schemeClr val="tx1"/>
              </a:solidFill>
            </a:rPr>
            <a:t>limitation dans la rapidité des fonctions mentales</a:t>
          </a:r>
        </a:p>
      </dgm:t>
    </dgm:pt>
    <dgm:pt modelId="{DC21537E-4065-47DB-B48E-24496DAF3362}" type="parTrans" cxnId="{25340A78-4ABE-4D02-A3A7-14A3025C2EB3}">
      <dgm:prSet/>
      <dgm:spPr/>
      <dgm:t>
        <a:bodyPr/>
        <a:lstStyle/>
        <a:p>
          <a:endParaRPr lang="fr-FR" sz="3200">
            <a:solidFill>
              <a:schemeClr val="tx1"/>
            </a:solidFill>
          </a:endParaRPr>
        </a:p>
      </dgm:t>
    </dgm:pt>
    <dgm:pt modelId="{55156FFB-ACC7-4DA5-947E-8D1E2D5B2C29}" type="sibTrans" cxnId="{25340A78-4ABE-4D02-A3A7-14A3025C2EB3}">
      <dgm:prSet/>
      <dgm:spPr/>
      <dgm:t>
        <a:bodyPr/>
        <a:lstStyle/>
        <a:p>
          <a:endParaRPr lang="fr-FR" sz="3200">
            <a:solidFill>
              <a:schemeClr val="tx1"/>
            </a:solidFill>
          </a:endParaRPr>
        </a:p>
      </dgm:t>
    </dgm:pt>
    <dgm:pt modelId="{FE726558-07EF-4825-8EB5-2A8E1CA16C02}">
      <dgm:prSet phldrT="[Texte]" custT="1"/>
      <dgm:spPr/>
      <dgm:t>
        <a:bodyPr/>
        <a:lstStyle/>
        <a:p>
          <a:r>
            <a:rPr lang="fr-FR" sz="1200" dirty="0">
              <a:solidFill>
                <a:schemeClr val="tx1"/>
              </a:solidFill>
            </a:rPr>
            <a:t>concerne le plan de la compréhension, des connaissances et de la cognition, et des codes sociaux</a:t>
          </a:r>
        </a:p>
      </dgm:t>
    </dgm:pt>
    <dgm:pt modelId="{0D8E8901-870F-468A-9B38-037ACD006FCC}" type="parTrans" cxnId="{F93F75EF-1BED-4CE4-90E7-AB641994F5B5}">
      <dgm:prSet/>
      <dgm:spPr/>
      <dgm:t>
        <a:bodyPr/>
        <a:lstStyle/>
        <a:p>
          <a:endParaRPr lang="fr-FR" sz="3200">
            <a:solidFill>
              <a:schemeClr val="tx1"/>
            </a:solidFill>
          </a:endParaRPr>
        </a:p>
      </dgm:t>
    </dgm:pt>
    <dgm:pt modelId="{B60DF823-3861-4BE4-9BDE-BD751DB7552C}" type="sibTrans" cxnId="{F93F75EF-1BED-4CE4-90E7-AB641994F5B5}">
      <dgm:prSet/>
      <dgm:spPr/>
      <dgm:t>
        <a:bodyPr/>
        <a:lstStyle/>
        <a:p>
          <a:endParaRPr lang="fr-FR" sz="3200">
            <a:solidFill>
              <a:schemeClr val="tx1"/>
            </a:solidFill>
          </a:endParaRPr>
        </a:p>
      </dgm:t>
    </dgm:pt>
    <dgm:pt modelId="{B1DEA516-F5F8-4780-A076-8D99CEADD14C}">
      <dgm:prSet phldrT="[Texte]" custT="1"/>
      <dgm:spPr/>
      <dgm:t>
        <a:bodyPr/>
        <a:lstStyle/>
        <a:p>
          <a:r>
            <a:rPr lang="fr-FR" sz="1200" dirty="0">
              <a:solidFill>
                <a:schemeClr val="tx1"/>
              </a:solidFill>
            </a:rPr>
            <a:t>correspond à un quotient intellectuel &lt;70</a:t>
          </a:r>
        </a:p>
      </dgm:t>
    </dgm:pt>
    <dgm:pt modelId="{EBE542FA-C126-44CC-9749-AE37958FCDFA}" type="parTrans" cxnId="{C9B77C95-3E4D-4F9E-8A3B-BDADFAF8BCC3}">
      <dgm:prSet/>
      <dgm:spPr/>
      <dgm:t>
        <a:bodyPr/>
        <a:lstStyle/>
        <a:p>
          <a:endParaRPr lang="fr-FR" sz="3200">
            <a:solidFill>
              <a:schemeClr val="tx1"/>
            </a:solidFill>
          </a:endParaRPr>
        </a:p>
      </dgm:t>
    </dgm:pt>
    <dgm:pt modelId="{3DA0E85C-ABEB-4DE0-9717-235C21EFB2A7}" type="sibTrans" cxnId="{C9B77C95-3E4D-4F9E-8A3B-BDADFAF8BCC3}">
      <dgm:prSet/>
      <dgm:spPr/>
      <dgm:t>
        <a:bodyPr/>
        <a:lstStyle/>
        <a:p>
          <a:endParaRPr lang="fr-FR" sz="3200">
            <a:solidFill>
              <a:schemeClr val="tx1"/>
            </a:solidFill>
          </a:endParaRPr>
        </a:p>
      </dgm:t>
    </dgm:pt>
    <dgm:pt modelId="{648AD7E7-75FA-426A-A89A-91FE58092001}" type="pres">
      <dgm:prSet presAssocID="{2195B3D2-3796-4D76-B327-20C884C70C84}" presName="diagram" presStyleCnt="0">
        <dgm:presLayoutVars>
          <dgm:dir/>
          <dgm:resizeHandles val="exact"/>
        </dgm:presLayoutVars>
      </dgm:prSet>
      <dgm:spPr/>
    </dgm:pt>
    <dgm:pt modelId="{EA4730A9-F391-4317-A5B3-2D184CDEFE04}" type="pres">
      <dgm:prSet presAssocID="{778545E6-E0EF-406C-A272-502F685A15EB}" presName="node" presStyleLbl="node1" presStyleIdx="0" presStyleCnt="3">
        <dgm:presLayoutVars>
          <dgm:bulletEnabled val="1"/>
        </dgm:presLayoutVars>
      </dgm:prSet>
      <dgm:spPr/>
    </dgm:pt>
    <dgm:pt modelId="{E0095D9F-DB28-42D5-AD0B-C44E8E07C03A}" type="pres">
      <dgm:prSet presAssocID="{55156FFB-ACC7-4DA5-947E-8D1E2D5B2C29}" presName="sibTrans" presStyleCnt="0"/>
      <dgm:spPr/>
    </dgm:pt>
    <dgm:pt modelId="{642FD4F1-7850-4887-90CD-1711981B0DC1}" type="pres">
      <dgm:prSet presAssocID="{FE726558-07EF-4825-8EB5-2A8E1CA16C02}" presName="node" presStyleLbl="node1" presStyleIdx="1" presStyleCnt="3">
        <dgm:presLayoutVars>
          <dgm:bulletEnabled val="1"/>
        </dgm:presLayoutVars>
      </dgm:prSet>
      <dgm:spPr/>
    </dgm:pt>
    <dgm:pt modelId="{D60A38C4-3FFC-472C-A044-A5B8A7CB1089}" type="pres">
      <dgm:prSet presAssocID="{B60DF823-3861-4BE4-9BDE-BD751DB7552C}" presName="sibTrans" presStyleCnt="0"/>
      <dgm:spPr/>
    </dgm:pt>
    <dgm:pt modelId="{AEC5C91A-435F-49DC-8FFB-D10059F35CA5}" type="pres">
      <dgm:prSet presAssocID="{B1DEA516-F5F8-4780-A076-8D99CEADD14C}" presName="node" presStyleLbl="node1" presStyleIdx="2" presStyleCnt="3">
        <dgm:presLayoutVars>
          <dgm:bulletEnabled val="1"/>
        </dgm:presLayoutVars>
      </dgm:prSet>
      <dgm:spPr/>
    </dgm:pt>
  </dgm:ptLst>
  <dgm:cxnLst>
    <dgm:cxn modelId="{2D612C12-61C5-416C-AD6D-889BE60DAEED}" type="presOf" srcId="{778545E6-E0EF-406C-A272-502F685A15EB}" destId="{EA4730A9-F391-4317-A5B3-2D184CDEFE04}" srcOrd="0" destOrd="0" presId="urn:microsoft.com/office/officeart/2005/8/layout/default"/>
    <dgm:cxn modelId="{DF2C0D13-45E6-4987-8A8A-98F78784BD5C}" type="presOf" srcId="{FE726558-07EF-4825-8EB5-2A8E1CA16C02}" destId="{642FD4F1-7850-4887-90CD-1711981B0DC1}" srcOrd="0" destOrd="0" presId="urn:microsoft.com/office/officeart/2005/8/layout/default"/>
    <dgm:cxn modelId="{01BD9518-FC0B-4199-879D-0FA4B0EAB5A0}" type="presOf" srcId="{2195B3D2-3796-4D76-B327-20C884C70C84}" destId="{648AD7E7-75FA-426A-A89A-91FE58092001}" srcOrd="0" destOrd="0" presId="urn:microsoft.com/office/officeart/2005/8/layout/default"/>
    <dgm:cxn modelId="{25340A78-4ABE-4D02-A3A7-14A3025C2EB3}" srcId="{2195B3D2-3796-4D76-B327-20C884C70C84}" destId="{778545E6-E0EF-406C-A272-502F685A15EB}" srcOrd="0" destOrd="0" parTransId="{DC21537E-4065-47DB-B48E-24496DAF3362}" sibTransId="{55156FFB-ACC7-4DA5-947E-8D1E2D5B2C29}"/>
    <dgm:cxn modelId="{C9B77C95-3E4D-4F9E-8A3B-BDADFAF8BCC3}" srcId="{2195B3D2-3796-4D76-B327-20C884C70C84}" destId="{B1DEA516-F5F8-4780-A076-8D99CEADD14C}" srcOrd="2" destOrd="0" parTransId="{EBE542FA-C126-44CC-9749-AE37958FCDFA}" sibTransId="{3DA0E85C-ABEB-4DE0-9717-235C21EFB2A7}"/>
    <dgm:cxn modelId="{D4157DB9-F4F7-49C5-91FF-988F971EC077}" type="presOf" srcId="{B1DEA516-F5F8-4780-A076-8D99CEADD14C}" destId="{AEC5C91A-435F-49DC-8FFB-D10059F35CA5}" srcOrd="0" destOrd="0" presId="urn:microsoft.com/office/officeart/2005/8/layout/default"/>
    <dgm:cxn modelId="{F93F75EF-1BED-4CE4-90E7-AB641994F5B5}" srcId="{2195B3D2-3796-4D76-B327-20C884C70C84}" destId="{FE726558-07EF-4825-8EB5-2A8E1CA16C02}" srcOrd="1" destOrd="0" parTransId="{0D8E8901-870F-468A-9B38-037ACD006FCC}" sibTransId="{B60DF823-3861-4BE4-9BDE-BD751DB7552C}"/>
    <dgm:cxn modelId="{67AE0483-E509-4E0C-AA5D-648A4B6749D2}" type="presParOf" srcId="{648AD7E7-75FA-426A-A89A-91FE58092001}" destId="{EA4730A9-F391-4317-A5B3-2D184CDEFE04}" srcOrd="0" destOrd="0" presId="urn:microsoft.com/office/officeart/2005/8/layout/default"/>
    <dgm:cxn modelId="{7BACBF84-3611-4E55-9551-FF503C280F8B}" type="presParOf" srcId="{648AD7E7-75FA-426A-A89A-91FE58092001}" destId="{E0095D9F-DB28-42D5-AD0B-C44E8E07C03A}" srcOrd="1" destOrd="0" presId="urn:microsoft.com/office/officeart/2005/8/layout/default"/>
    <dgm:cxn modelId="{5FE90D14-A192-42B2-A5B6-CFB922FF556D}" type="presParOf" srcId="{648AD7E7-75FA-426A-A89A-91FE58092001}" destId="{642FD4F1-7850-4887-90CD-1711981B0DC1}" srcOrd="2" destOrd="0" presId="urn:microsoft.com/office/officeart/2005/8/layout/default"/>
    <dgm:cxn modelId="{CC3FD488-C2B4-485E-B906-592A73298DFB}" type="presParOf" srcId="{648AD7E7-75FA-426A-A89A-91FE58092001}" destId="{D60A38C4-3FFC-472C-A044-A5B8A7CB1089}" srcOrd="3" destOrd="0" presId="urn:microsoft.com/office/officeart/2005/8/layout/default"/>
    <dgm:cxn modelId="{AB21880D-FE03-4E73-97E7-DD856EAA9957}" type="presParOf" srcId="{648AD7E7-75FA-426A-A89A-91FE58092001}" destId="{AEC5C91A-435F-49DC-8FFB-D10059F35CA5}" srcOrd="4"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1E4108-1581-41C3-9775-E68FA8494712}"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fr-FR"/>
        </a:p>
      </dgm:t>
    </dgm:pt>
    <dgm:pt modelId="{DCE52C10-3F8F-44A8-B6D9-633B763EEB99}">
      <dgm:prSet phldrT="[Texte]"/>
      <dgm:spPr/>
      <dgm:t>
        <a:bodyPr/>
        <a:lstStyle/>
        <a:p>
          <a:r>
            <a:rPr lang="fr-FR" dirty="0">
              <a:solidFill>
                <a:schemeClr val="tx1"/>
              </a:solidFill>
            </a:rPr>
            <a:t>fatigabilité accrue</a:t>
          </a:r>
        </a:p>
      </dgm:t>
    </dgm:pt>
    <dgm:pt modelId="{8D6806BD-A980-483D-9A28-E14B43F98D87}" type="parTrans" cxnId="{0DFE4682-33FE-4F1C-A67D-50891B665F6F}">
      <dgm:prSet/>
      <dgm:spPr/>
      <dgm:t>
        <a:bodyPr/>
        <a:lstStyle/>
        <a:p>
          <a:endParaRPr lang="fr-FR">
            <a:solidFill>
              <a:schemeClr val="tx1"/>
            </a:solidFill>
          </a:endParaRPr>
        </a:p>
      </dgm:t>
    </dgm:pt>
    <dgm:pt modelId="{2AC30F58-FCEC-46EB-886D-200CC236C351}" type="sibTrans" cxnId="{0DFE4682-33FE-4F1C-A67D-50891B665F6F}">
      <dgm:prSet/>
      <dgm:spPr/>
      <dgm:t>
        <a:bodyPr/>
        <a:lstStyle/>
        <a:p>
          <a:endParaRPr lang="fr-FR">
            <a:solidFill>
              <a:schemeClr val="tx1"/>
            </a:solidFill>
          </a:endParaRPr>
        </a:p>
      </dgm:t>
    </dgm:pt>
    <dgm:pt modelId="{6DED5375-ECD4-46DF-91AA-3599CC616692}">
      <dgm:prSet phldrT="[Texte]"/>
      <dgm:spPr/>
      <dgm:t>
        <a:bodyPr/>
        <a:lstStyle/>
        <a:p>
          <a:r>
            <a:rPr lang="fr-FR" dirty="0">
              <a:solidFill>
                <a:schemeClr val="tx1"/>
              </a:solidFill>
            </a:rPr>
            <a:t>limitation de la capacité à se déplacer</a:t>
          </a:r>
        </a:p>
      </dgm:t>
    </dgm:pt>
    <dgm:pt modelId="{A02A8B36-144C-4467-9920-CE68FC6215A8}" type="parTrans" cxnId="{6D6C9C89-3398-4E75-9C6A-E1C23A87CADB}">
      <dgm:prSet/>
      <dgm:spPr/>
      <dgm:t>
        <a:bodyPr/>
        <a:lstStyle/>
        <a:p>
          <a:endParaRPr lang="fr-FR">
            <a:solidFill>
              <a:schemeClr val="tx1"/>
            </a:solidFill>
          </a:endParaRPr>
        </a:p>
      </dgm:t>
    </dgm:pt>
    <dgm:pt modelId="{8A450E54-03AF-4C2E-8407-9AA527A12F36}" type="sibTrans" cxnId="{6D6C9C89-3398-4E75-9C6A-E1C23A87CADB}">
      <dgm:prSet/>
      <dgm:spPr/>
      <dgm:t>
        <a:bodyPr/>
        <a:lstStyle/>
        <a:p>
          <a:endParaRPr lang="fr-FR">
            <a:solidFill>
              <a:schemeClr val="tx1"/>
            </a:solidFill>
          </a:endParaRPr>
        </a:p>
      </dgm:t>
    </dgm:pt>
    <dgm:pt modelId="{49A6567F-B76F-4446-B0E2-9D1017CB1FB4}">
      <dgm:prSet phldrT="[Texte]"/>
      <dgm:spPr/>
      <dgm:t>
        <a:bodyPr/>
        <a:lstStyle/>
        <a:p>
          <a:r>
            <a:rPr lang="fr-FR">
              <a:solidFill>
                <a:schemeClr val="tx1"/>
              </a:solidFill>
            </a:rPr>
            <a:t>imitation de la capacité à </a:t>
          </a:r>
          <a:r>
            <a:rPr lang="fr-FR" dirty="0">
              <a:solidFill>
                <a:schemeClr val="tx1"/>
              </a:solidFill>
            </a:rPr>
            <a:t>supporter l’effort physique.</a:t>
          </a:r>
        </a:p>
      </dgm:t>
    </dgm:pt>
    <dgm:pt modelId="{29831709-EC43-4D25-89BF-4095563DBCF1}" type="parTrans" cxnId="{BBF0E89B-B431-435F-BFE3-81144DF12EB9}">
      <dgm:prSet/>
      <dgm:spPr/>
      <dgm:t>
        <a:bodyPr/>
        <a:lstStyle/>
        <a:p>
          <a:endParaRPr lang="fr-FR">
            <a:solidFill>
              <a:schemeClr val="tx1"/>
            </a:solidFill>
          </a:endParaRPr>
        </a:p>
      </dgm:t>
    </dgm:pt>
    <dgm:pt modelId="{D34823E8-4512-4086-B614-479560DC360C}" type="sibTrans" cxnId="{BBF0E89B-B431-435F-BFE3-81144DF12EB9}">
      <dgm:prSet/>
      <dgm:spPr/>
      <dgm:t>
        <a:bodyPr/>
        <a:lstStyle/>
        <a:p>
          <a:endParaRPr lang="fr-FR">
            <a:solidFill>
              <a:schemeClr val="tx1"/>
            </a:solidFill>
          </a:endParaRPr>
        </a:p>
      </dgm:t>
    </dgm:pt>
    <dgm:pt modelId="{338CA10B-E4E2-440C-986D-FBCC34F2C18D}" type="pres">
      <dgm:prSet presAssocID="{051E4108-1581-41C3-9775-E68FA8494712}" presName="diagram" presStyleCnt="0">
        <dgm:presLayoutVars>
          <dgm:dir/>
          <dgm:resizeHandles val="exact"/>
        </dgm:presLayoutVars>
      </dgm:prSet>
      <dgm:spPr/>
    </dgm:pt>
    <dgm:pt modelId="{FB20B252-1A4B-402F-BA05-2336485F6D8F}" type="pres">
      <dgm:prSet presAssocID="{DCE52C10-3F8F-44A8-B6D9-633B763EEB99}" presName="node" presStyleLbl="node1" presStyleIdx="0" presStyleCnt="3" custLinFactNeighborY="9256">
        <dgm:presLayoutVars>
          <dgm:bulletEnabled val="1"/>
        </dgm:presLayoutVars>
      </dgm:prSet>
      <dgm:spPr/>
    </dgm:pt>
    <dgm:pt modelId="{CC2AB559-385C-49D9-B349-C7D19DAD2DEF}" type="pres">
      <dgm:prSet presAssocID="{2AC30F58-FCEC-46EB-886D-200CC236C351}" presName="sibTrans" presStyleCnt="0"/>
      <dgm:spPr/>
    </dgm:pt>
    <dgm:pt modelId="{BCCE4EB3-683A-463A-9581-BA815D08C28C}" type="pres">
      <dgm:prSet presAssocID="{6DED5375-ECD4-46DF-91AA-3599CC616692}" presName="node" presStyleLbl="node1" presStyleIdx="1" presStyleCnt="3">
        <dgm:presLayoutVars>
          <dgm:bulletEnabled val="1"/>
        </dgm:presLayoutVars>
      </dgm:prSet>
      <dgm:spPr/>
    </dgm:pt>
    <dgm:pt modelId="{6EFF2C57-2E5C-4B7F-9211-401537A3FFD6}" type="pres">
      <dgm:prSet presAssocID="{8A450E54-03AF-4C2E-8407-9AA527A12F36}" presName="sibTrans" presStyleCnt="0"/>
      <dgm:spPr/>
    </dgm:pt>
    <dgm:pt modelId="{66C343C2-F107-4C24-A083-B9B7E364D8FE}" type="pres">
      <dgm:prSet presAssocID="{49A6567F-B76F-4446-B0E2-9D1017CB1FB4}" presName="node" presStyleLbl="node1" presStyleIdx="2" presStyleCnt="3">
        <dgm:presLayoutVars>
          <dgm:bulletEnabled val="1"/>
        </dgm:presLayoutVars>
      </dgm:prSet>
      <dgm:spPr/>
    </dgm:pt>
  </dgm:ptLst>
  <dgm:cxnLst>
    <dgm:cxn modelId="{3C430276-FDC7-48DB-9ADE-C50CB1B9F19E}" type="presOf" srcId="{6DED5375-ECD4-46DF-91AA-3599CC616692}" destId="{BCCE4EB3-683A-463A-9581-BA815D08C28C}" srcOrd="0" destOrd="0" presId="urn:microsoft.com/office/officeart/2005/8/layout/default"/>
    <dgm:cxn modelId="{0DFE4682-33FE-4F1C-A67D-50891B665F6F}" srcId="{051E4108-1581-41C3-9775-E68FA8494712}" destId="{DCE52C10-3F8F-44A8-B6D9-633B763EEB99}" srcOrd="0" destOrd="0" parTransId="{8D6806BD-A980-483D-9A28-E14B43F98D87}" sibTransId="{2AC30F58-FCEC-46EB-886D-200CC236C351}"/>
    <dgm:cxn modelId="{6D6C9C89-3398-4E75-9C6A-E1C23A87CADB}" srcId="{051E4108-1581-41C3-9775-E68FA8494712}" destId="{6DED5375-ECD4-46DF-91AA-3599CC616692}" srcOrd="1" destOrd="0" parTransId="{A02A8B36-144C-4467-9920-CE68FC6215A8}" sibTransId="{8A450E54-03AF-4C2E-8407-9AA527A12F36}"/>
    <dgm:cxn modelId="{BBF0E89B-B431-435F-BFE3-81144DF12EB9}" srcId="{051E4108-1581-41C3-9775-E68FA8494712}" destId="{49A6567F-B76F-4446-B0E2-9D1017CB1FB4}" srcOrd="2" destOrd="0" parTransId="{29831709-EC43-4D25-89BF-4095563DBCF1}" sibTransId="{D34823E8-4512-4086-B614-479560DC360C}"/>
    <dgm:cxn modelId="{E1EA71B2-10B9-470F-ABF2-3631157AFF1C}" type="presOf" srcId="{051E4108-1581-41C3-9775-E68FA8494712}" destId="{338CA10B-E4E2-440C-986D-FBCC34F2C18D}" srcOrd="0" destOrd="0" presId="urn:microsoft.com/office/officeart/2005/8/layout/default"/>
    <dgm:cxn modelId="{93CEA1DA-9C58-4865-AD67-6090121A7C51}" type="presOf" srcId="{49A6567F-B76F-4446-B0E2-9D1017CB1FB4}" destId="{66C343C2-F107-4C24-A083-B9B7E364D8FE}" srcOrd="0" destOrd="0" presId="urn:microsoft.com/office/officeart/2005/8/layout/default"/>
    <dgm:cxn modelId="{ED8F1FE8-568D-431D-8F27-044960EB8C47}" type="presOf" srcId="{DCE52C10-3F8F-44A8-B6D9-633B763EEB99}" destId="{FB20B252-1A4B-402F-BA05-2336485F6D8F}" srcOrd="0" destOrd="0" presId="urn:microsoft.com/office/officeart/2005/8/layout/default"/>
    <dgm:cxn modelId="{D7220F14-BA75-4D6E-8D71-90F9979D2BAE}" type="presParOf" srcId="{338CA10B-E4E2-440C-986D-FBCC34F2C18D}" destId="{FB20B252-1A4B-402F-BA05-2336485F6D8F}" srcOrd="0" destOrd="0" presId="urn:microsoft.com/office/officeart/2005/8/layout/default"/>
    <dgm:cxn modelId="{25DD2D5B-FFF1-4F76-BB67-3157E15B98DD}" type="presParOf" srcId="{338CA10B-E4E2-440C-986D-FBCC34F2C18D}" destId="{CC2AB559-385C-49D9-B349-C7D19DAD2DEF}" srcOrd="1" destOrd="0" presId="urn:microsoft.com/office/officeart/2005/8/layout/default"/>
    <dgm:cxn modelId="{515A615F-14EB-4DC3-AA1D-B3A3CDE0F696}" type="presParOf" srcId="{338CA10B-E4E2-440C-986D-FBCC34F2C18D}" destId="{BCCE4EB3-683A-463A-9581-BA815D08C28C}" srcOrd="2" destOrd="0" presId="urn:microsoft.com/office/officeart/2005/8/layout/default"/>
    <dgm:cxn modelId="{283C9820-36E9-42A1-B10F-C835B45A5293}" type="presParOf" srcId="{338CA10B-E4E2-440C-986D-FBCC34F2C18D}" destId="{6EFF2C57-2E5C-4B7F-9211-401537A3FFD6}" srcOrd="3" destOrd="0" presId="urn:microsoft.com/office/officeart/2005/8/layout/default"/>
    <dgm:cxn modelId="{86410298-A413-4AA2-9F30-744186858FD5}" type="presParOf" srcId="{338CA10B-E4E2-440C-986D-FBCC34F2C18D}" destId="{66C343C2-F107-4C24-A083-B9B7E364D8FE}"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9DA522-2F26-40C7-9AC4-D78A2E43BD7F}">
      <dsp:nvSpPr>
        <dsp:cNvPr id="0" name=""/>
        <dsp:cNvSpPr/>
      </dsp:nvSpPr>
      <dsp:spPr>
        <a:xfrm>
          <a:off x="1404620" y="165099"/>
          <a:ext cx="3276600" cy="113792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A45F4E-4E43-4F9F-BF17-B9B1D72CD5B8}">
      <dsp:nvSpPr>
        <dsp:cNvPr id="0" name=""/>
        <dsp:cNvSpPr/>
      </dsp:nvSpPr>
      <dsp:spPr>
        <a:xfrm>
          <a:off x="2730500" y="2951479"/>
          <a:ext cx="635000" cy="406400"/>
        </a:xfrm>
        <a:prstGeom prst="down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DE24A3-6876-4309-8F1A-7F58AB9A01BB}">
      <dsp:nvSpPr>
        <dsp:cNvPr id="0" name=""/>
        <dsp:cNvSpPr/>
      </dsp:nvSpPr>
      <dsp:spPr>
        <a:xfrm>
          <a:off x="1524000" y="3276600"/>
          <a:ext cx="3048000" cy="76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Clr>
              <a:srgbClr val="FF6600"/>
            </a:buClr>
            <a:buSzPct val="125000"/>
            <a:buNone/>
          </a:pPr>
          <a:r>
            <a:rPr lang="fr-FR" sz="1200" kern="1200" dirty="0">
              <a:solidFill>
                <a:schemeClr val="bg1"/>
              </a:solidFill>
              <a:latin typeface="Helvetica 55 Roman" panose="020B0604020202020204" pitchFamily="34" charset="0"/>
            </a:rPr>
            <a:t>Reconstitution à la volée des éléments linguistiques non perçus en écartant les sosies labiaux.</a:t>
          </a:r>
          <a:endParaRPr lang="fr-FR" sz="1200" kern="1200" dirty="0"/>
        </a:p>
      </dsp:txBody>
      <dsp:txXfrm>
        <a:off x="1524000" y="3276600"/>
        <a:ext cx="3048000" cy="762000"/>
      </dsp:txXfrm>
    </dsp:sp>
    <dsp:sp modelId="{9C9CCB1E-2720-4FF9-B121-5AAD04F5776C}">
      <dsp:nvSpPr>
        <dsp:cNvPr id="0" name=""/>
        <dsp:cNvSpPr/>
      </dsp:nvSpPr>
      <dsp:spPr>
        <a:xfrm>
          <a:off x="2595880" y="1390904"/>
          <a:ext cx="1143000" cy="11430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Clr>
              <a:srgbClr val="FF6600"/>
            </a:buClr>
            <a:buSzPct val="125000"/>
            <a:buNone/>
          </a:pPr>
          <a:r>
            <a:rPr lang="fr-FR" sz="1000" kern="1200" dirty="0">
              <a:solidFill>
                <a:schemeClr val="tx1"/>
              </a:solidFill>
              <a:latin typeface="Helvetica 55 Roman" panose="020B0604020202020204" pitchFamily="34" charset="0"/>
            </a:rPr>
            <a:t>+ connaissance contexte</a:t>
          </a:r>
          <a:endParaRPr lang="fr-FR" sz="1000" kern="1200" dirty="0">
            <a:solidFill>
              <a:schemeClr val="tx1"/>
            </a:solidFill>
          </a:endParaRPr>
        </a:p>
      </dsp:txBody>
      <dsp:txXfrm>
        <a:off x="2763268" y="1558292"/>
        <a:ext cx="808224" cy="808224"/>
      </dsp:txXfrm>
    </dsp:sp>
    <dsp:sp modelId="{CBDFA68B-A55D-4465-8C31-324AEB65D449}">
      <dsp:nvSpPr>
        <dsp:cNvPr id="0" name=""/>
        <dsp:cNvSpPr/>
      </dsp:nvSpPr>
      <dsp:spPr>
        <a:xfrm>
          <a:off x="1778000" y="533399"/>
          <a:ext cx="1143000" cy="11430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Clr>
              <a:srgbClr val="FF6600"/>
            </a:buClr>
            <a:buSzPct val="125000"/>
            <a:buNone/>
          </a:pPr>
          <a:r>
            <a:rPr lang="fr-FR" sz="1000" kern="1200" dirty="0">
              <a:solidFill>
                <a:schemeClr val="tx1"/>
              </a:solidFill>
              <a:latin typeface="Helvetica 55 Roman" panose="020B0604020202020204" pitchFamily="34" charset="0"/>
            </a:rPr>
            <a:t>+ imagination des mots contenant ces syllabes</a:t>
          </a:r>
          <a:endParaRPr lang="fr-FR" sz="1000" kern="1200" dirty="0">
            <a:solidFill>
              <a:schemeClr val="tx1"/>
            </a:solidFill>
          </a:endParaRPr>
        </a:p>
      </dsp:txBody>
      <dsp:txXfrm>
        <a:off x="1945388" y="700787"/>
        <a:ext cx="808224" cy="808224"/>
      </dsp:txXfrm>
    </dsp:sp>
    <dsp:sp modelId="{4C81FCB6-F208-424B-AD86-ED416D7AC4C6}">
      <dsp:nvSpPr>
        <dsp:cNvPr id="0" name=""/>
        <dsp:cNvSpPr/>
      </dsp:nvSpPr>
      <dsp:spPr>
        <a:xfrm>
          <a:off x="2946400" y="257047"/>
          <a:ext cx="1143000" cy="11430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Clr>
              <a:srgbClr val="FF6600"/>
            </a:buClr>
            <a:buSzPct val="125000"/>
            <a:buNone/>
          </a:pPr>
          <a:r>
            <a:rPr lang="fr-FR" sz="1000" kern="1200" dirty="0">
              <a:solidFill>
                <a:schemeClr val="tx1"/>
              </a:solidFill>
              <a:latin typeface="Helvetica 55 Roman" panose="020B0604020202020204" pitchFamily="34" charset="0"/>
            </a:rPr>
            <a:t>+ quelques syllabes lues sur les lèvres</a:t>
          </a:r>
          <a:endParaRPr lang="fr-FR" sz="1000" kern="1200" dirty="0">
            <a:solidFill>
              <a:schemeClr val="tx1"/>
            </a:solidFill>
          </a:endParaRPr>
        </a:p>
      </dsp:txBody>
      <dsp:txXfrm>
        <a:off x="3113788" y="424435"/>
        <a:ext cx="808224" cy="808224"/>
      </dsp:txXfrm>
    </dsp:sp>
    <dsp:sp modelId="{A23304FE-3FBA-4BCD-881D-D4D2B2A10569}">
      <dsp:nvSpPr>
        <dsp:cNvPr id="0" name=""/>
        <dsp:cNvSpPr/>
      </dsp:nvSpPr>
      <dsp:spPr>
        <a:xfrm>
          <a:off x="1270000" y="25399"/>
          <a:ext cx="3556000" cy="2844800"/>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730A9-F391-4317-A5B3-2D184CDEFE04}">
      <dsp:nvSpPr>
        <dsp:cNvPr id="0" name=""/>
        <dsp:cNvSpPr/>
      </dsp:nvSpPr>
      <dsp:spPr>
        <a:xfrm>
          <a:off x="0" y="231206"/>
          <a:ext cx="1631430" cy="97885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solidFill>
                <a:schemeClr val="tx1"/>
              </a:solidFill>
            </a:rPr>
            <a:t>atteinte partielle ou totale de la motricité membres supérieurs et/ou inférieurs</a:t>
          </a:r>
        </a:p>
      </dsp:txBody>
      <dsp:txXfrm>
        <a:off x="0" y="231206"/>
        <a:ext cx="1631430" cy="978858"/>
      </dsp:txXfrm>
    </dsp:sp>
    <dsp:sp modelId="{642FD4F1-7850-4887-90CD-1711981B0DC1}">
      <dsp:nvSpPr>
        <dsp:cNvPr id="0" name=""/>
        <dsp:cNvSpPr/>
      </dsp:nvSpPr>
      <dsp:spPr>
        <a:xfrm>
          <a:off x="1794574" y="231206"/>
          <a:ext cx="1631430" cy="97885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solidFill>
                <a:schemeClr val="tx1"/>
              </a:solidFill>
            </a:rPr>
            <a:t>Motricité : difficultés pour se déplacer, conserver ou changer une position</a:t>
          </a:r>
        </a:p>
      </dsp:txBody>
      <dsp:txXfrm>
        <a:off x="1794574" y="231206"/>
        <a:ext cx="1631430" cy="978858"/>
      </dsp:txXfrm>
    </dsp:sp>
    <dsp:sp modelId="{AEC5C91A-435F-49DC-8FFB-D10059F35CA5}">
      <dsp:nvSpPr>
        <dsp:cNvPr id="0" name=""/>
        <dsp:cNvSpPr/>
      </dsp:nvSpPr>
      <dsp:spPr>
        <a:xfrm>
          <a:off x="3589148" y="231206"/>
          <a:ext cx="1631430" cy="97885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solidFill>
                <a:schemeClr val="tx1"/>
              </a:solidFill>
            </a:rPr>
            <a:t>Manipulation : prendre et manipuler, effectuer certains gestes</a:t>
          </a:r>
        </a:p>
      </dsp:txBody>
      <dsp:txXfrm>
        <a:off x="3589148" y="231206"/>
        <a:ext cx="1631430" cy="9788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0098E-3949-418D-9063-3609AE6C75E9}">
      <dsp:nvSpPr>
        <dsp:cNvPr id="0" name=""/>
        <dsp:cNvSpPr/>
      </dsp:nvSpPr>
      <dsp:spPr>
        <a:xfrm>
          <a:off x="7792" y="118676"/>
          <a:ext cx="1164585" cy="69875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a:solidFill>
                <a:schemeClr val="tx1"/>
              </a:solidFill>
            </a:rPr>
            <a:t>Concentration</a:t>
          </a:r>
          <a:endParaRPr lang="fr-FR" sz="1200" kern="1200" dirty="0">
            <a:solidFill>
              <a:schemeClr val="tx1"/>
            </a:solidFill>
          </a:endParaRPr>
        </a:p>
      </dsp:txBody>
      <dsp:txXfrm>
        <a:off x="7792" y="118676"/>
        <a:ext cx="1164585" cy="698751"/>
      </dsp:txXfrm>
    </dsp:sp>
    <dsp:sp modelId="{AE46091D-12E2-4592-AC06-1AABFC8D7C2A}">
      <dsp:nvSpPr>
        <dsp:cNvPr id="0" name=""/>
        <dsp:cNvSpPr/>
      </dsp:nvSpPr>
      <dsp:spPr>
        <a:xfrm>
          <a:off x="1288836" y="118676"/>
          <a:ext cx="1164585" cy="69875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Mémorisation</a:t>
          </a:r>
        </a:p>
      </dsp:txBody>
      <dsp:txXfrm>
        <a:off x="1288836" y="118676"/>
        <a:ext cx="1164585" cy="698751"/>
      </dsp:txXfrm>
    </dsp:sp>
    <dsp:sp modelId="{CE662DA3-2625-45BA-9703-785EB2CAA185}">
      <dsp:nvSpPr>
        <dsp:cNvPr id="0" name=""/>
        <dsp:cNvSpPr/>
      </dsp:nvSpPr>
      <dsp:spPr>
        <a:xfrm>
          <a:off x="2569881" y="118676"/>
          <a:ext cx="1164585" cy="69875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Communication</a:t>
          </a:r>
        </a:p>
      </dsp:txBody>
      <dsp:txXfrm>
        <a:off x="2569881" y="118676"/>
        <a:ext cx="1164585" cy="698751"/>
      </dsp:txXfrm>
    </dsp:sp>
    <dsp:sp modelId="{5F252A9B-0B34-4519-B063-8DEFF10748E1}">
      <dsp:nvSpPr>
        <dsp:cNvPr id="0" name=""/>
        <dsp:cNvSpPr/>
      </dsp:nvSpPr>
      <dsp:spPr>
        <a:xfrm>
          <a:off x="3850925" y="118676"/>
          <a:ext cx="1164585" cy="69875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capacités décisionnelles</a:t>
          </a:r>
        </a:p>
      </dsp:txBody>
      <dsp:txXfrm>
        <a:off x="3850925" y="118676"/>
        <a:ext cx="1164585" cy="698751"/>
      </dsp:txXfrm>
    </dsp:sp>
    <dsp:sp modelId="{FAFCA832-94B4-4DF7-BF7F-637A16513D36}">
      <dsp:nvSpPr>
        <dsp:cNvPr id="0" name=""/>
        <dsp:cNvSpPr/>
      </dsp:nvSpPr>
      <dsp:spPr>
        <a:xfrm>
          <a:off x="5131969" y="118676"/>
          <a:ext cx="1164585" cy="69875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variabilité de l'investissement</a:t>
          </a:r>
        </a:p>
      </dsp:txBody>
      <dsp:txXfrm>
        <a:off x="5131969" y="118676"/>
        <a:ext cx="1164585" cy="698751"/>
      </dsp:txXfrm>
    </dsp:sp>
    <dsp:sp modelId="{1A8E8C4C-D93E-4F26-AE8B-3FF1271C11AC}">
      <dsp:nvSpPr>
        <dsp:cNvPr id="0" name=""/>
        <dsp:cNvSpPr/>
      </dsp:nvSpPr>
      <dsp:spPr>
        <a:xfrm>
          <a:off x="6413013" y="118676"/>
          <a:ext cx="1164585" cy="69875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forte anxiété</a:t>
          </a:r>
        </a:p>
      </dsp:txBody>
      <dsp:txXfrm>
        <a:off x="6413013" y="118676"/>
        <a:ext cx="1164585" cy="698751"/>
      </dsp:txXfrm>
    </dsp:sp>
    <dsp:sp modelId="{BE2A3E97-DF9F-499D-B334-F4370D516F4E}">
      <dsp:nvSpPr>
        <dsp:cNvPr id="0" name=""/>
        <dsp:cNvSpPr/>
      </dsp:nvSpPr>
      <dsp:spPr>
        <a:xfrm>
          <a:off x="7694057" y="118676"/>
          <a:ext cx="1164585" cy="69875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a:solidFill>
                <a:schemeClr val="tx1"/>
              </a:solidFill>
            </a:rPr>
            <a:t>dévalorisation </a:t>
          </a:r>
          <a:r>
            <a:rPr lang="fr-FR" sz="1200" kern="1200" dirty="0">
              <a:solidFill>
                <a:schemeClr val="tx1"/>
              </a:solidFill>
            </a:rPr>
            <a:t>de soi</a:t>
          </a:r>
        </a:p>
      </dsp:txBody>
      <dsp:txXfrm>
        <a:off x="7694057" y="118676"/>
        <a:ext cx="1164585" cy="6987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5D3EC5-D2DF-45E0-8F5A-1F1CCBB2177A}">
      <dsp:nvSpPr>
        <dsp:cNvPr id="0" name=""/>
        <dsp:cNvSpPr/>
      </dsp:nvSpPr>
      <dsp:spPr>
        <a:xfrm>
          <a:off x="2030" y="134427"/>
          <a:ext cx="1099226" cy="659536"/>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schemeClr val="tx1"/>
              </a:solidFill>
            </a:rPr>
            <a:t>Acquérir et mémoriser des connaissances</a:t>
          </a:r>
        </a:p>
      </dsp:txBody>
      <dsp:txXfrm>
        <a:off x="2030" y="134427"/>
        <a:ext cx="1099226" cy="659536"/>
      </dsp:txXfrm>
    </dsp:sp>
    <dsp:sp modelId="{718A64E2-8F93-4F8C-B31F-955E3218A701}">
      <dsp:nvSpPr>
        <dsp:cNvPr id="0" name=""/>
        <dsp:cNvSpPr/>
      </dsp:nvSpPr>
      <dsp:spPr>
        <a:xfrm>
          <a:off x="1211179" y="134427"/>
          <a:ext cx="1099226" cy="659536"/>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schemeClr val="tx1"/>
              </a:solidFill>
            </a:rPr>
            <a:t>Appliquer des savoir-faire acquis</a:t>
          </a:r>
        </a:p>
      </dsp:txBody>
      <dsp:txXfrm>
        <a:off x="1211179" y="134427"/>
        <a:ext cx="1099226" cy="659536"/>
      </dsp:txXfrm>
    </dsp:sp>
    <dsp:sp modelId="{A3A09EAA-EE0E-46F8-84E6-12C86CF2F12E}">
      <dsp:nvSpPr>
        <dsp:cNvPr id="0" name=""/>
        <dsp:cNvSpPr/>
      </dsp:nvSpPr>
      <dsp:spPr>
        <a:xfrm>
          <a:off x="2420329" y="134427"/>
          <a:ext cx="1099226" cy="659536"/>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schemeClr val="tx1"/>
              </a:solidFill>
            </a:rPr>
            <a:t>De décider</a:t>
          </a:r>
        </a:p>
      </dsp:txBody>
      <dsp:txXfrm>
        <a:off x="2420329" y="134427"/>
        <a:ext cx="1099226" cy="659536"/>
      </dsp:txXfrm>
    </dsp:sp>
    <dsp:sp modelId="{3D659813-4A1F-4C61-9ADC-8BD2407253C3}">
      <dsp:nvSpPr>
        <dsp:cNvPr id="0" name=""/>
        <dsp:cNvSpPr/>
      </dsp:nvSpPr>
      <dsp:spPr>
        <a:xfrm>
          <a:off x="3629478" y="134427"/>
          <a:ext cx="1099226" cy="659536"/>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a:solidFill>
                <a:schemeClr val="tx1"/>
              </a:solidFill>
            </a:rPr>
            <a:t>Se concentrer</a:t>
          </a:r>
          <a:endParaRPr lang="fr-FR" sz="1100" kern="1200" dirty="0">
            <a:solidFill>
              <a:schemeClr val="tx1"/>
            </a:solidFill>
          </a:endParaRPr>
        </a:p>
      </dsp:txBody>
      <dsp:txXfrm>
        <a:off x="3629478" y="134427"/>
        <a:ext cx="1099226" cy="659536"/>
      </dsp:txXfrm>
    </dsp:sp>
    <dsp:sp modelId="{73C6712C-1080-4A98-BA09-2D41C2E6DE43}">
      <dsp:nvSpPr>
        <dsp:cNvPr id="0" name=""/>
        <dsp:cNvSpPr/>
      </dsp:nvSpPr>
      <dsp:spPr>
        <a:xfrm>
          <a:off x="4838628" y="134427"/>
          <a:ext cx="1099226" cy="659536"/>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a:solidFill>
                <a:schemeClr val="tx1"/>
              </a:solidFill>
            </a:rPr>
            <a:t>Manipuler des notions abstraites</a:t>
          </a:r>
          <a:endParaRPr lang="fr-FR" sz="1100" kern="1200" dirty="0">
            <a:solidFill>
              <a:schemeClr val="tx1"/>
            </a:solidFill>
          </a:endParaRPr>
        </a:p>
      </dsp:txBody>
      <dsp:txXfrm>
        <a:off x="4838628" y="134427"/>
        <a:ext cx="1099226" cy="659536"/>
      </dsp:txXfrm>
    </dsp:sp>
    <dsp:sp modelId="{91305C35-0B16-4841-AC47-C6C33C078C7D}">
      <dsp:nvSpPr>
        <dsp:cNvPr id="0" name=""/>
        <dsp:cNvSpPr/>
      </dsp:nvSpPr>
      <dsp:spPr>
        <a:xfrm>
          <a:off x="606604" y="903886"/>
          <a:ext cx="1099226" cy="659536"/>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a:solidFill>
                <a:schemeClr val="tx1"/>
              </a:solidFill>
            </a:rPr>
            <a:t>Communiquer</a:t>
          </a:r>
          <a:endParaRPr lang="fr-FR" sz="1100" kern="1200" dirty="0">
            <a:solidFill>
              <a:schemeClr val="tx1"/>
            </a:solidFill>
          </a:endParaRPr>
        </a:p>
      </dsp:txBody>
      <dsp:txXfrm>
        <a:off x="606604" y="903886"/>
        <a:ext cx="1099226" cy="659536"/>
      </dsp:txXfrm>
    </dsp:sp>
    <dsp:sp modelId="{656091ED-9C09-4B6A-9FD0-E931B1B87E51}">
      <dsp:nvSpPr>
        <dsp:cNvPr id="0" name=""/>
        <dsp:cNvSpPr/>
      </dsp:nvSpPr>
      <dsp:spPr>
        <a:xfrm>
          <a:off x="1815754" y="903886"/>
          <a:ext cx="1099226" cy="659536"/>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a:solidFill>
                <a:schemeClr val="tx1"/>
              </a:solidFill>
            </a:rPr>
            <a:t>Agir de façon autonome</a:t>
          </a:r>
          <a:endParaRPr lang="fr-FR" sz="1100" kern="1200" dirty="0">
            <a:solidFill>
              <a:schemeClr val="tx1"/>
            </a:solidFill>
          </a:endParaRPr>
        </a:p>
      </dsp:txBody>
      <dsp:txXfrm>
        <a:off x="1815754" y="903886"/>
        <a:ext cx="1099226" cy="659536"/>
      </dsp:txXfrm>
    </dsp:sp>
    <dsp:sp modelId="{DD281FAF-7EA6-4C36-887B-E74AF01E560E}">
      <dsp:nvSpPr>
        <dsp:cNvPr id="0" name=""/>
        <dsp:cNvSpPr/>
      </dsp:nvSpPr>
      <dsp:spPr>
        <a:xfrm>
          <a:off x="3024903" y="903886"/>
          <a:ext cx="1099226" cy="659536"/>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a:solidFill>
                <a:schemeClr val="tx1"/>
              </a:solidFill>
            </a:rPr>
            <a:t>Nouer des liens sociaux</a:t>
          </a:r>
          <a:endParaRPr lang="fr-FR" sz="1100" kern="1200" dirty="0">
            <a:solidFill>
              <a:schemeClr val="tx1"/>
            </a:solidFill>
          </a:endParaRPr>
        </a:p>
      </dsp:txBody>
      <dsp:txXfrm>
        <a:off x="3024903" y="903886"/>
        <a:ext cx="1099226" cy="659536"/>
      </dsp:txXfrm>
    </dsp:sp>
    <dsp:sp modelId="{6316FFF8-DB9E-40E7-9191-853F42C03309}">
      <dsp:nvSpPr>
        <dsp:cNvPr id="0" name=""/>
        <dsp:cNvSpPr/>
      </dsp:nvSpPr>
      <dsp:spPr>
        <a:xfrm>
          <a:off x="4234053" y="903886"/>
          <a:ext cx="1099226" cy="659536"/>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a:solidFill>
                <a:schemeClr val="tx1"/>
              </a:solidFill>
            </a:rPr>
            <a:t>Respecter les codes sociaux</a:t>
          </a:r>
          <a:endParaRPr lang="fr-FR" sz="1100" kern="1200" dirty="0">
            <a:solidFill>
              <a:schemeClr val="tx1"/>
            </a:solidFill>
          </a:endParaRPr>
        </a:p>
      </dsp:txBody>
      <dsp:txXfrm>
        <a:off x="4234053" y="903886"/>
        <a:ext cx="1099226" cy="6595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730A9-F391-4317-A5B3-2D184CDEFE04}">
      <dsp:nvSpPr>
        <dsp:cNvPr id="0" name=""/>
        <dsp:cNvSpPr/>
      </dsp:nvSpPr>
      <dsp:spPr>
        <a:xfrm>
          <a:off x="561757" y="82"/>
          <a:ext cx="1357668" cy="81460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limitation dans la rapidité des fonctions mentales</a:t>
          </a:r>
        </a:p>
      </dsp:txBody>
      <dsp:txXfrm>
        <a:off x="561757" y="82"/>
        <a:ext cx="1357668" cy="814601"/>
      </dsp:txXfrm>
    </dsp:sp>
    <dsp:sp modelId="{642FD4F1-7850-4887-90CD-1711981B0DC1}">
      <dsp:nvSpPr>
        <dsp:cNvPr id="0" name=""/>
        <dsp:cNvSpPr/>
      </dsp:nvSpPr>
      <dsp:spPr>
        <a:xfrm>
          <a:off x="2055192" y="82"/>
          <a:ext cx="1357668" cy="81460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concerne le plan de la compréhension, des connaissances et de la cognition, et des codes sociaux</a:t>
          </a:r>
        </a:p>
      </dsp:txBody>
      <dsp:txXfrm>
        <a:off x="2055192" y="82"/>
        <a:ext cx="1357668" cy="814601"/>
      </dsp:txXfrm>
    </dsp:sp>
    <dsp:sp modelId="{AEC5C91A-435F-49DC-8FFB-D10059F35CA5}">
      <dsp:nvSpPr>
        <dsp:cNvPr id="0" name=""/>
        <dsp:cNvSpPr/>
      </dsp:nvSpPr>
      <dsp:spPr>
        <a:xfrm>
          <a:off x="3548628" y="82"/>
          <a:ext cx="1357668" cy="81460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correspond à un quotient intellectuel &lt;70</a:t>
          </a:r>
        </a:p>
      </dsp:txBody>
      <dsp:txXfrm>
        <a:off x="3548628" y="82"/>
        <a:ext cx="1357668" cy="8146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0B252-1A4B-402F-BA05-2336485F6D8F}">
      <dsp:nvSpPr>
        <dsp:cNvPr id="0" name=""/>
        <dsp:cNvSpPr/>
      </dsp:nvSpPr>
      <dsp:spPr>
        <a:xfrm>
          <a:off x="531776" y="113"/>
          <a:ext cx="1297606" cy="77856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fatigabilité accrue</a:t>
          </a:r>
        </a:p>
      </dsp:txBody>
      <dsp:txXfrm>
        <a:off x="531776" y="113"/>
        <a:ext cx="1297606" cy="778564"/>
      </dsp:txXfrm>
    </dsp:sp>
    <dsp:sp modelId="{BCCE4EB3-683A-463A-9581-BA815D08C28C}">
      <dsp:nvSpPr>
        <dsp:cNvPr id="0" name=""/>
        <dsp:cNvSpPr/>
      </dsp:nvSpPr>
      <dsp:spPr>
        <a:xfrm>
          <a:off x="1959144" y="56"/>
          <a:ext cx="1297606" cy="77856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limitation de la capacité à se déplacer</a:t>
          </a:r>
        </a:p>
      </dsp:txBody>
      <dsp:txXfrm>
        <a:off x="1959144" y="56"/>
        <a:ext cx="1297606" cy="778564"/>
      </dsp:txXfrm>
    </dsp:sp>
    <dsp:sp modelId="{66C343C2-F107-4C24-A083-B9B7E364D8FE}">
      <dsp:nvSpPr>
        <dsp:cNvPr id="0" name=""/>
        <dsp:cNvSpPr/>
      </dsp:nvSpPr>
      <dsp:spPr>
        <a:xfrm>
          <a:off x="3386512" y="56"/>
          <a:ext cx="1297606" cy="77856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a:solidFill>
                <a:schemeClr val="tx1"/>
              </a:solidFill>
            </a:rPr>
            <a:t>imitation de la capacité à </a:t>
          </a:r>
          <a:r>
            <a:rPr lang="fr-FR" sz="1200" kern="1200" dirty="0">
              <a:solidFill>
                <a:schemeClr val="tx1"/>
              </a:solidFill>
            </a:rPr>
            <a:t>supporter l’effort physique.</a:t>
          </a:r>
        </a:p>
      </dsp:txBody>
      <dsp:txXfrm>
        <a:off x="3386512" y="56"/>
        <a:ext cx="1297606" cy="778564"/>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9E91F2E-96B0-45C5-B1A5-DE1ABD65AC68}"/>
              </a:ext>
            </a:extLst>
          </p:cNvPr>
          <p:cNvSpPr>
            <a:spLocks noGrp="1"/>
          </p:cNvSpPr>
          <p:nvPr>
            <p:ph type="hdr" sz="quarter"/>
          </p:nvPr>
        </p:nvSpPr>
        <p:spPr>
          <a:xfrm>
            <a:off x="0" y="0"/>
            <a:ext cx="3076575" cy="511175"/>
          </a:xfrm>
          <a:prstGeom prst="rect">
            <a:avLst/>
          </a:prstGeom>
        </p:spPr>
        <p:txBody>
          <a:bodyPr vert="horz" lIns="99048" tIns="49524" rIns="99048" bIns="49524" rtlCol="0"/>
          <a:lstStyle>
            <a:lvl1pPr algn="l" eaLnBrk="1" hangingPunct="1">
              <a:defRPr sz="1300">
                <a:latin typeface="Helvetica 75" pitchFamily="34" charset="0"/>
                <a:ea typeface="ＭＳ Ｐゴシック" panose="020B0600070205080204" pitchFamily="34" charset="-128"/>
                <a:cs typeface="+mn-cs"/>
              </a:defRPr>
            </a:lvl1pPr>
          </a:lstStyle>
          <a:p>
            <a:pPr>
              <a:defRPr/>
            </a:pPr>
            <a:endParaRPr lang="en-GB"/>
          </a:p>
        </p:txBody>
      </p:sp>
      <p:sp>
        <p:nvSpPr>
          <p:cNvPr id="3" name="Date Placeholder 2">
            <a:extLst>
              <a:ext uri="{FF2B5EF4-FFF2-40B4-BE49-F238E27FC236}">
                <a16:creationId xmlns:a16="http://schemas.microsoft.com/office/drawing/2014/main" id="{90BC17A1-F3D1-49C3-9112-BBC2574A1FD5}"/>
              </a:ext>
            </a:extLst>
          </p:cNvPr>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eaLnBrk="1" hangingPunct="1">
              <a:defRPr sz="1300">
                <a:latin typeface="Helvetica 75" pitchFamily="34" charset="0"/>
                <a:ea typeface="ＭＳ Ｐゴシック" panose="020B0600070205080204" pitchFamily="34" charset="-128"/>
                <a:cs typeface="+mn-cs"/>
              </a:defRPr>
            </a:lvl1pPr>
          </a:lstStyle>
          <a:p>
            <a:pPr>
              <a:defRPr/>
            </a:pPr>
            <a:fld id="{B4C39947-B640-4A44-B246-564393D15FE9}" type="datetimeFigureOut">
              <a:rPr lang="en-GB"/>
              <a:pPr>
                <a:defRPr/>
              </a:pPr>
              <a:t>07/12/2023</a:t>
            </a:fld>
            <a:endParaRPr lang="en-GB" dirty="0"/>
          </a:p>
        </p:txBody>
      </p:sp>
      <p:sp>
        <p:nvSpPr>
          <p:cNvPr id="4" name="Footer Placeholder 3">
            <a:extLst>
              <a:ext uri="{FF2B5EF4-FFF2-40B4-BE49-F238E27FC236}">
                <a16:creationId xmlns:a16="http://schemas.microsoft.com/office/drawing/2014/main" id="{7E9D8E36-FDFE-471E-A22A-7B01052A3862}"/>
              </a:ext>
            </a:extLst>
          </p:cNvPr>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eaLnBrk="1" hangingPunct="1">
              <a:defRPr sz="1300">
                <a:latin typeface="Helvetica 75" pitchFamily="34" charset="0"/>
                <a:ea typeface="ＭＳ Ｐゴシック" panose="020B0600070205080204" pitchFamily="34" charset="-128"/>
                <a:cs typeface="+mn-cs"/>
              </a:defRPr>
            </a:lvl1pPr>
          </a:lstStyle>
          <a:p>
            <a:pPr>
              <a:defRPr/>
            </a:pPr>
            <a:endParaRPr lang="en-GB"/>
          </a:p>
        </p:txBody>
      </p:sp>
      <p:sp>
        <p:nvSpPr>
          <p:cNvPr id="5" name="Slide Number Placeholder 4">
            <a:extLst>
              <a:ext uri="{FF2B5EF4-FFF2-40B4-BE49-F238E27FC236}">
                <a16:creationId xmlns:a16="http://schemas.microsoft.com/office/drawing/2014/main" id="{E2AB7C6C-E0DF-4C70-89DC-B6465C4CBCA9}"/>
              </a:ext>
            </a:extLst>
          </p:cNvPr>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eaLnBrk="1" hangingPunct="1">
              <a:defRPr sz="1300">
                <a:latin typeface="Helvetica 75" pitchFamily="34" charset="0"/>
                <a:ea typeface="ＭＳ Ｐゴシック" panose="020B0600070205080204" pitchFamily="34" charset="-128"/>
                <a:cs typeface="Arial" panose="020B0604020202020204" pitchFamily="34" charset="0"/>
              </a:defRPr>
            </a:lvl1pPr>
          </a:lstStyle>
          <a:p>
            <a:pPr>
              <a:defRPr/>
            </a:pPr>
            <a:fld id="{91FC6857-9043-437D-94F6-8578B6CF40E4}" type="slidenum">
              <a:rPr lang="en-GB" altLang="fr-FR"/>
              <a:pPr>
                <a:defRPr/>
              </a:pPr>
              <a:t>‹N°›</a:t>
            </a:fld>
            <a:endParaRPr lang="en-GB" altLang="fr-F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FF960985-4651-41CD-B9AB-D7C95EE3C340}"/>
              </a:ext>
            </a:extLst>
          </p:cNvPr>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pPr lvl="0"/>
            <a:endParaRPr lang="en-GB" noProof="0" dirty="0"/>
          </a:p>
        </p:txBody>
      </p:sp>
      <p:sp>
        <p:nvSpPr>
          <p:cNvPr id="5" name="Notes Placeholder 4">
            <a:extLst>
              <a:ext uri="{FF2B5EF4-FFF2-40B4-BE49-F238E27FC236}">
                <a16:creationId xmlns:a16="http://schemas.microsoft.com/office/drawing/2014/main" id="{98FFD0EB-DCE5-4E03-A0F7-64F5D3619251}"/>
              </a:ext>
            </a:extLst>
          </p:cNvPr>
          <p:cNvSpPr>
            <a:spLocks noGrp="1"/>
          </p:cNvSpPr>
          <p:nvPr>
            <p:ph type="body" sz="quarter" idx="3"/>
          </p:nvPr>
        </p:nvSpPr>
        <p:spPr>
          <a:xfrm>
            <a:off x="709613" y="4926013"/>
            <a:ext cx="5680075" cy="4029075"/>
          </a:xfrm>
          <a:prstGeom prst="rect">
            <a:avLst/>
          </a:prstGeom>
        </p:spPr>
        <p:txBody>
          <a:bodyPr vert="horz" wrap="square" lIns="0" tIns="0" rIns="0" bIns="0" numCol="1" anchor="t" anchorCtr="0" compatLnSpc="1">
            <a:prstTxWarp prst="textNoShape">
              <a:avLst/>
            </a:prstTxWarp>
          </a:body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spTree>
  </p:cSld>
  <p:clrMap bg1="lt1" tx1="dk1" bg2="lt2" tx2="dk2" accent1="accent1" accent2="accent2" accent3="accent3" accent4="accent4" accent5="accent5" accent6="accent6" hlink="hlink" folHlink="folHlink"/>
  <p:notesStyle>
    <a:lvl1pPr algn="l" defTabSz="712788" rtl="0" eaLnBrk="0" fontAlgn="base" hangingPunct="0">
      <a:spcBef>
        <a:spcPct val="30000"/>
      </a:spcBef>
      <a:spcAft>
        <a:spcPct val="0"/>
      </a:spcAft>
      <a:buFont typeface="Wingdings" panose="05000000000000000000" pitchFamily="2" charset="2"/>
      <a:defRPr sz="900" kern="1200">
        <a:solidFill>
          <a:schemeClr val="tx1"/>
        </a:solidFill>
        <a:latin typeface="Helvetica 75 Bold" panose="020B0804020202020204" pitchFamily="34" charset="0"/>
        <a:ea typeface="MS PGothic" panose="020B0600070205080204" pitchFamily="34" charset="-128"/>
        <a:cs typeface="+mn-cs"/>
      </a:defRPr>
    </a:lvl1pPr>
    <a:lvl2pPr marL="114300" indent="-114300"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2pPr>
    <a:lvl3pPr marL="230188" indent="-115888"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3pPr>
    <a:lvl4pPr marL="342900" indent="-112713"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4pPr>
    <a:lvl5pPr marL="457200" indent="-114300"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enis.chene.pages.gitlab.tech.orange/perso-na/fr/persona.html?id=thoma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7857F2C8-3B08-4650-B5B1-DF00DF4C98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a:extLst>
              <a:ext uri="{FF2B5EF4-FFF2-40B4-BE49-F238E27FC236}">
                <a16:creationId xmlns:a16="http://schemas.microsoft.com/office/drawing/2014/main" id="{7A016569-D84E-493B-8FCA-2D6B06C9CC1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Espace réservé de l'image des diapositives 1">
            <a:extLst>
              <a:ext uri="{FF2B5EF4-FFF2-40B4-BE49-F238E27FC236}">
                <a16:creationId xmlns:a16="http://schemas.microsoft.com/office/drawing/2014/main" id="{3385438A-11C1-4CFE-A979-F658A14B933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Espace réservé des commentaires 2">
            <a:extLst>
              <a:ext uri="{FF2B5EF4-FFF2-40B4-BE49-F238E27FC236}">
                <a16:creationId xmlns:a16="http://schemas.microsoft.com/office/drawing/2014/main" id="{057DFF51-F47D-448F-983C-972A6D69A6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a:t>https://youtu.be/5e3p43t-Uqc</a:t>
            </a:r>
          </a:p>
          <a:p>
            <a:r>
              <a:rPr lang="fr-FR" altLang="fr-FR" b="1" dirty="0"/>
              <a:t>Virginie Delalande, avocate et sourde : "La confiance en soi se construit"</a:t>
            </a:r>
          </a:p>
          <a:p>
            <a:endParaRPr lang="fr-FR" altLang="fr-FR" dirty="0"/>
          </a:p>
          <a:p>
            <a:r>
              <a:rPr lang="fr-FR" altLang="fr-FR" dirty="0"/>
              <a:t>De 1’34 à 2’45</a:t>
            </a:r>
          </a:p>
        </p:txBody>
      </p:sp>
      <p:sp>
        <p:nvSpPr>
          <p:cNvPr id="111620" name="Espace réservé du numéro de diapositive 3">
            <a:extLst>
              <a:ext uri="{FF2B5EF4-FFF2-40B4-BE49-F238E27FC236}">
                <a16:creationId xmlns:a16="http://schemas.microsoft.com/office/drawing/2014/main" id="{285AFE4A-69F0-47BB-8C3E-45F689F8C88C}"/>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EE551F2-7F97-4E96-9C92-480766A9193E}" type="slidenum">
              <a:rPr lang="fr-FR" altLang="fr-FR"/>
              <a:pPr/>
              <a:t>14</a:t>
            </a:fld>
            <a:endParaRPr lang="fr-FR" alt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ce réservé de l'image des diapositives 1">
            <a:extLst>
              <a:ext uri="{FF2B5EF4-FFF2-40B4-BE49-F238E27FC236}">
                <a16:creationId xmlns:a16="http://schemas.microsoft.com/office/drawing/2014/main" id="{5240FA50-29CE-4F8D-BEC7-F7BA878BE34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F0B9CF87-B32D-4BB4-BA09-B70650A603E0}"/>
              </a:ext>
            </a:extLst>
          </p:cNvPr>
          <p:cNvSpPr>
            <a:spLocks noGrp="1"/>
          </p:cNvSpPr>
          <p:nvPr>
            <p:ph type="body" idx="1"/>
          </p:nvPr>
        </p:nvSpPr>
        <p:spPr/>
        <p:txBody>
          <a:bodyPr/>
          <a:lstStyle/>
          <a:p>
            <a:pPr defTabSz="990478">
              <a:defRPr/>
            </a:pPr>
            <a:r>
              <a:rPr lang="fr-FR" dirty="0"/>
              <a:t>https://youtu.be/5zt-aL9JU0U</a:t>
            </a:r>
          </a:p>
          <a:p>
            <a:pPr defTabSz="990478">
              <a:defRPr/>
            </a:pPr>
            <a:r>
              <a:rPr lang="fr-FR" dirty="0"/>
              <a:t>1- Interview Brut : </a:t>
            </a:r>
            <a:r>
              <a:rPr lang="fr-FR" sz="1300" dirty="0"/>
              <a:t>Virginie Delalande, avocate et sourde de naissance</a:t>
            </a:r>
          </a:p>
          <a:p>
            <a:pPr defTabSz="990478">
              <a:defRPr/>
            </a:pPr>
            <a:r>
              <a:rPr lang="fr-FR" sz="1500" b="1" dirty="0"/>
              <a:t>C’est un intro à la vidéo prochaine </a:t>
            </a:r>
            <a:r>
              <a:rPr lang="fr-FR" dirty="0"/>
              <a:t>La vidéo entière  qui dure 2’41</a:t>
            </a:r>
          </a:p>
          <a:p>
            <a:pPr>
              <a:defRPr/>
            </a:pPr>
            <a:endParaRPr lang="fr-FR" dirty="0"/>
          </a:p>
          <a:p>
            <a:pPr>
              <a:defRPr/>
            </a:pPr>
            <a:r>
              <a:rPr lang="fr-FR" dirty="0"/>
              <a:t>https://youtu.be/QnyEXkpRM2s</a:t>
            </a:r>
          </a:p>
          <a:p>
            <a:pPr>
              <a:defRPr/>
            </a:pPr>
            <a:r>
              <a:rPr lang="fr-FR" dirty="0"/>
              <a:t>2- France 5 </a:t>
            </a:r>
          </a:p>
          <a:p>
            <a:pPr marL="185715" indent="-185715">
              <a:buFont typeface="Arial" panose="020B0604020202020204" pitchFamily="34" charset="0"/>
              <a:buChar char="•"/>
              <a:defRPr/>
            </a:pPr>
            <a:r>
              <a:rPr lang="fr-FR" dirty="0"/>
              <a:t>De 0’26 à… : </a:t>
            </a:r>
            <a:r>
              <a:rPr lang="fr-FR" b="1" dirty="0"/>
              <a:t>présentation et chez ORL </a:t>
            </a:r>
            <a:r>
              <a:rPr lang="fr-FR" dirty="0"/>
              <a:t>=&gt; dire qu’elle a été implantée il y a des années et il lui propose de faire l’autre oreille ou réopérer</a:t>
            </a:r>
          </a:p>
          <a:p>
            <a:pPr marL="185715" indent="-185715">
              <a:buFont typeface="Arial" panose="020B0604020202020204" pitchFamily="34" charset="0"/>
              <a:buChar char="•"/>
              <a:defRPr/>
            </a:pPr>
            <a:r>
              <a:rPr lang="fr-FR" dirty="0"/>
              <a:t>À 9’40 : parle « échec » opération  + elle raconte son parcours et on la voit dans son entreprise. </a:t>
            </a:r>
          </a:p>
          <a:p>
            <a:pPr marL="680954" lvl="1" indent="-185715">
              <a:buFont typeface="Arial" panose="020B0604020202020204" pitchFamily="34" charset="0"/>
              <a:buChar char="•"/>
              <a:defRPr/>
            </a:pPr>
            <a:r>
              <a:rPr lang="fr-FR" dirty="0" err="1"/>
              <a:t>Vélotypie</a:t>
            </a:r>
            <a:r>
              <a:rPr lang="fr-FR" dirty="0"/>
              <a:t> avec délai 2 à 3s</a:t>
            </a:r>
          </a:p>
          <a:p>
            <a:pPr marL="680954" lvl="1" indent="-185715">
              <a:buFont typeface="Arial" panose="020B0604020202020204" pitchFamily="34" charset="0"/>
              <a:buChar char="•"/>
              <a:defRPr/>
            </a:pPr>
            <a:r>
              <a:rPr lang="fr-FR" dirty="0"/>
              <a:t>Parle de compréhension 50%</a:t>
            </a:r>
          </a:p>
          <a:p>
            <a:pPr marL="680954" lvl="1" indent="-185715">
              <a:buFont typeface="Arial" panose="020B0604020202020204" pitchFamily="34" charset="0"/>
              <a:buChar char="•"/>
              <a:defRPr/>
            </a:pPr>
            <a:r>
              <a:rPr lang="fr-FR" dirty="0"/>
              <a:t>La grosse fatigue</a:t>
            </a:r>
          </a:p>
          <a:p>
            <a:pPr marL="680954" lvl="1" indent="-185715">
              <a:buFont typeface="Arial" panose="020B0604020202020204" pitchFamily="34" charset="0"/>
              <a:buChar char="•"/>
              <a:defRPr/>
            </a:pPr>
            <a:r>
              <a:rPr lang="fr-FR" dirty="0"/>
              <a:t>Les gêne des gestes sur les lèvres, prononciation et débit pour chaque personne</a:t>
            </a:r>
          </a:p>
          <a:p>
            <a:pPr marL="185715" indent="-185715">
              <a:buFont typeface="Arial" panose="020B0604020202020204" pitchFamily="34" charset="0"/>
              <a:buChar char="•"/>
              <a:defRPr/>
            </a:pPr>
            <a:r>
              <a:rPr lang="fr-FR" dirty="0"/>
              <a:t>De 11’56 à 16’52 : </a:t>
            </a:r>
            <a:r>
              <a:rPr lang="fr-FR" b="1" dirty="0"/>
              <a:t>Réunion pour parler des implants et expériences</a:t>
            </a:r>
            <a:r>
              <a:rPr lang="fr-FR" dirty="0"/>
              <a:t>. </a:t>
            </a:r>
            <a:br>
              <a:rPr lang="fr-FR" dirty="0"/>
            </a:br>
            <a:r>
              <a:rPr lang="fr-FR" dirty="0"/>
              <a:t>Avion 85dB</a:t>
            </a:r>
          </a:p>
          <a:p>
            <a:pPr marL="185715" indent="-185715">
              <a:buFont typeface="Arial" panose="020B0604020202020204" pitchFamily="34" charset="0"/>
              <a:buChar char="•"/>
              <a:defRPr/>
            </a:pPr>
            <a:r>
              <a:rPr lang="fr-FR" dirty="0"/>
              <a:t>De 19’50 à 22’46 </a:t>
            </a:r>
          </a:p>
          <a:p>
            <a:pPr marL="185715" indent="-185715">
              <a:buFont typeface="Arial" panose="020B0604020202020204" pitchFamily="34" charset="0"/>
              <a:buChar char="•"/>
              <a:defRPr/>
            </a:pPr>
            <a:r>
              <a:rPr lang="fr-FR" dirty="0"/>
              <a:t>De 28’45 à 30’10 : repas entre amis</a:t>
            </a:r>
          </a:p>
          <a:p>
            <a:pPr marL="185715" indent="-185715">
              <a:buFont typeface="Arial" panose="020B0604020202020204" pitchFamily="34" charset="0"/>
              <a:buChar char="•"/>
              <a:defRPr/>
            </a:pPr>
            <a:r>
              <a:rPr lang="fr-FR" dirty="0"/>
              <a:t>De 31’57 à 34’14 : a appris à parler et comment je me projette quand je suis sourde par rapport aux autres</a:t>
            </a:r>
          </a:p>
          <a:p>
            <a:pPr marL="185715" indent="-185715">
              <a:buFont typeface="Arial" panose="020B0604020202020204" pitchFamily="34" charset="0"/>
              <a:buChar char="•"/>
              <a:defRPr/>
            </a:pPr>
            <a:r>
              <a:rPr lang="fr-FR" dirty="0"/>
              <a:t>De 39’23 à 41’40 : ré-opérable ?</a:t>
            </a:r>
          </a:p>
          <a:p>
            <a:pPr marL="185715" indent="-185715">
              <a:buFont typeface="Arial" panose="020B0604020202020204" pitchFamily="34" charset="0"/>
              <a:buChar char="•"/>
              <a:defRPr/>
            </a:pPr>
            <a:r>
              <a:rPr lang="fr-FR" dirty="0"/>
              <a:t>De 42’06 à 43’20 : et en plus parle anglais !</a:t>
            </a:r>
          </a:p>
          <a:p>
            <a:pPr marL="185715" indent="-185715">
              <a:buFont typeface="Arial" panose="020B0604020202020204" pitchFamily="34" charset="0"/>
              <a:buChar char="•"/>
              <a:defRPr/>
            </a:pPr>
            <a:r>
              <a:rPr lang="fr-FR" dirty="0"/>
              <a:t>De 45’19 à 48’17 : avocate </a:t>
            </a:r>
            <a:r>
              <a:rPr lang="fr-FR" dirty="0" err="1"/>
              <a:t>playdoyer</a:t>
            </a:r>
            <a:endParaRPr lang="fr-FR" dirty="0"/>
          </a:p>
          <a:p>
            <a:pPr marL="185715" indent="-185715">
              <a:buFont typeface="Arial" panose="020B0604020202020204" pitchFamily="34" charset="0"/>
              <a:buChar char="•"/>
              <a:defRPr/>
            </a:pPr>
            <a:endParaRPr lang="fr-FR" dirty="0"/>
          </a:p>
          <a:p>
            <a:pPr>
              <a:buFont typeface="Arial" panose="020B0604020202020204" pitchFamily="34" charset="0"/>
              <a:buNone/>
              <a:defRPr/>
            </a:pPr>
            <a:r>
              <a:rPr lang="fr-FR" b="1" dirty="0"/>
              <a:t>Managez avec la diversité I Virginie Delalande </a:t>
            </a:r>
          </a:p>
          <a:p>
            <a:pPr>
              <a:buFont typeface="Arial" panose="020B0604020202020204" pitchFamily="34" charset="0"/>
              <a:buNone/>
              <a:defRPr/>
            </a:pPr>
            <a:r>
              <a:rPr lang="fr-FR" b="1" dirty="0"/>
              <a:t>https://youtu.be/B0DpvwDcxbE</a:t>
            </a:r>
          </a:p>
          <a:p>
            <a:pPr>
              <a:buFont typeface="Arial" panose="020B0604020202020204" pitchFamily="34" charset="0"/>
              <a:buNone/>
              <a:defRPr/>
            </a:pPr>
            <a:r>
              <a:rPr lang="fr-FR" dirty="0"/>
              <a:t>De 8’48</a:t>
            </a:r>
          </a:p>
          <a:p>
            <a:pPr marL="185715" indent="-185715">
              <a:buFont typeface="Arial" panose="020B0604020202020204" pitchFamily="34" charset="0"/>
              <a:buChar char="•"/>
              <a:defRPr/>
            </a:pPr>
            <a:endParaRPr lang="fr-FR" dirty="0"/>
          </a:p>
          <a:p>
            <a:pPr marL="185715" indent="-185715">
              <a:buFont typeface="Arial" panose="020B0604020202020204" pitchFamily="34" charset="0"/>
              <a:buChar char="•"/>
              <a:defRPr/>
            </a:pPr>
            <a:endParaRPr lang="fr-FR" dirty="0"/>
          </a:p>
          <a:p>
            <a:pPr marL="185715" indent="-185715">
              <a:buFont typeface="Arial" panose="020B0604020202020204" pitchFamily="34" charset="0"/>
              <a:buChar char="•"/>
              <a:defRPr/>
            </a:pPr>
            <a:endParaRPr lang="fr-FR" dirty="0"/>
          </a:p>
          <a:p>
            <a:pPr marL="185715" indent="-185715">
              <a:buFont typeface="Arial" panose="020B0604020202020204" pitchFamily="34" charset="0"/>
              <a:buChar char="•"/>
              <a:defRPr/>
            </a:pPr>
            <a:endParaRPr lang="fr-FR" dirty="0"/>
          </a:p>
          <a:p>
            <a:pPr marL="185715" indent="-185715">
              <a:buFont typeface="Arial" panose="020B0604020202020204" pitchFamily="34" charset="0"/>
              <a:buChar char="•"/>
              <a:defRPr/>
            </a:pPr>
            <a:endParaRPr lang="fr-FR" dirty="0"/>
          </a:p>
          <a:p>
            <a:pPr marL="185715" indent="-185715">
              <a:buFont typeface="Arial" panose="020B0604020202020204" pitchFamily="34" charset="0"/>
              <a:buChar char="•"/>
              <a:defRPr/>
            </a:pPr>
            <a:endParaRPr lang="fr-FR" dirty="0"/>
          </a:p>
          <a:p>
            <a:pPr>
              <a:defRPr/>
            </a:pPr>
            <a:endParaRPr lang="fr-FR" dirty="0"/>
          </a:p>
          <a:p>
            <a:pPr>
              <a:defRPr/>
            </a:pPr>
            <a:endParaRPr lang="fr-FR" dirty="0"/>
          </a:p>
        </p:txBody>
      </p:sp>
      <p:sp>
        <p:nvSpPr>
          <p:cNvPr id="113668" name="Espace réservé du numéro de diapositive 3">
            <a:extLst>
              <a:ext uri="{FF2B5EF4-FFF2-40B4-BE49-F238E27FC236}">
                <a16:creationId xmlns:a16="http://schemas.microsoft.com/office/drawing/2014/main" id="{7BDF4A09-7FBE-4B76-A84F-C665A62D4B1E}"/>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55E22E8-7FAE-425D-A847-2B253AE381E9}" type="slidenum">
              <a:rPr lang="fr-FR" altLang="fr-FR"/>
              <a:pPr/>
              <a:t>15</a:t>
            </a:fld>
            <a:endParaRPr lang="fr-FR" alt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Espace réservé de l'image des diapositives 1">
            <a:extLst>
              <a:ext uri="{FF2B5EF4-FFF2-40B4-BE49-F238E27FC236}">
                <a16:creationId xmlns:a16="http://schemas.microsoft.com/office/drawing/2014/main" id="{F593934A-8ADF-481F-B59D-86FBFF48276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Espace réservé des notes 2">
            <a:extLst>
              <a:ext uri="{FF2B5EF4-FFF2-40B4-BE49-F238E27FC236}">
                <a16:creationId xmlns:a16="http://schemas.microsoft.com/office/drawing/2014/main" id="{EED852C6-B080-4D11-8104-4D95B4958678}"/>
              </a:ext>
            </a:extLst>
          </p:cNvPr>
          <p:cNvSpPr>
            <a:spLocks noGrp="1" noChangeArrowheads="1"/>
          </p:cNvSpPr>
          <p:nvPr>
            <p:ph type="body" idx="1"/>
          </p:nvPr>
        </p:nvSpPr>
        <p:spPr bwMode="auto"/>
        <p:txBody>
          <a:bodyPr/>
          <a:lstStyle/>
          <a:p>
            <a:pPr>
              <a:defRPr/>
            </a:pPr>
            <a:r>
              <a:rPr lang="fr-FR" b="1" dirty="0">
                <a:solidFill>
                  <a:srgbClr val="000000"/>
                </a:solidFill>
                <a:latin typeface="HelvNeueOrange"/>
              </a:rPr>
              <a:t>Équipements</a:t>
            </a:r>
          </a:p>
          <a:p>
            <a:pPr>
              <a:buFont typeface="Arial" panose="020B0604020202020204" pitchFamily="34" charset="0"/>
              <a:buChar char="•"/>
              <a:defRPr/>
            </a:pPr>
            <a:r>
              <a:rPr lang="fr-FR" b="1" dirty="0">
                <a:solidFill>
                  <a:srgbClr val="000000"/>
                </a:solidFill>
                <a:latin typeface="HelvNeueOrange"/>
              </a:rPr>
              <a:t>Ordinateur : </a:t>
            </a:r>
            <a:r>
              <a:rPr lang="fr-FR" dirty="0">
                <a:solidFill>
                  <a:srgbClr val="000000"/>
                </a:solidFill>
                <a:latin typeface="HelvNeueOrange"/>
              </a:rPr>
              <a:t>PC portable avec 2 grands écrans (au bureau et au domicile) </a:t>
            </a:r>
          </a:p>
          <a:p>
            <a:pPr>
              <a:buFont typeface="Arial" panose="020B0604020202020204" pitchFamily="34" charset="0"/>
              <a:buChar char="•"/>
              <a:defRPr/>
            </a:pPr>
            <a:r>
              <a:rPr lang="fr-FR" b="1" dirty="0">
                <a:solidFill>
                  <a:srgbClr val="000000"/>
                </a:solidFill>
                <a:latin typeface="HelvNeueOrange"/>
              </a:rPr>
              <a:t>Tél. mobile : </a:t>
            </a:r>
            <a:r>
              <a:rPr lang="fr-FR" dirty="0">
                <a:solidFill>
                  <a:srgbClr val="000000"/>
                </a:solidFill>
                <a:latin typeface="HelvNeueOrange"/>
              </a:rPr>
              <a:t>Android grand écran et messagerie vocale par SMS </a:t>
            </a:r>
          </a:p>
          <a:p>
            <a:pPr>
              <a:buFont typeface="Arial" panose="020B0604020202020204" pitchFamily="34" charset="0"/>
              <a:buChar char="•"/>
              <a:defRPr/>
            </a:pPr>
            <a:r>
              <a:rPr lang="fr-FR" b="1" dirty="0">
                <a:solidFill>
                  <a:srgbClr val="000000"/>
                </a:solidFill>
                <a:latin typeface="HelvNeueOrange"/>
              </a:rPr>
              <a:t>Autre(s) : </a:t>
            </a:r>
            <a:r>
              <a:rPr lang="fr-FR" dirty="0">
                <a:solidFill>
                  <a:srgbClr val="000000"/>
                </a:solidFill>
                <a:latin typeface="HelvNeueOrange"/>
              </a:rPr>
              <a:t>Appareil auditif</a:t>
            </a:r>
          </a:p>
          <a:p>
            <a:pPr>
              <a:defRPr/>
            </a:pPr>
            <a:endParaRPr lang="fr-FR" b="1" dirty="0">
              <a:solidFill>
                <a:srgbClr val="000000"/>
              </a:solidFill>
              <a:latin typeface="HelvNeueOrange"/>
            </a:endParaRPr>
          </a:p>
          <a:p>
            <a:pPr>
              <a:defRPr/>
            </a:pPr>
            <a:r>
              <a:rPr lang="fr-FR" dirty="0">
                <a:solidFill>
                  <a:srgbClr val="000000"/>
                </a:solidFill>
                <a:latin typeface="HelvNeueOrange"/>
              </a:rPr>
              <a:t>Tablette </a:t>
            </a:r>
            <a:r>
              <a:rPr lang="fr-FR" dirty="0" err="1">
                <a:solidFill>
                  <a:srgbClr val="000000"/>
                </a:solidFill>
                <a:latin typeface="HelvNeueOrange"/>
              </a:rPr>
              <a:t>android</a:t>
            </a:r>
            <a:r>
              <a:rPr lang="fr-FR" dirty="0">
                <a:solidFill>
                  <a:srgbClr val="000000"/>
                </a:solidFill>
                <a:latin typeface="HelvNeueOrange"/>
              </a:rPr>
              <a:t> 10 pouces avec l’application ELIOZ et carte SIM pour avoir les appels mais dans son mode. Il a 2 abonnement pro chez ELIOZ pour avoir des interprètes LSF mais aussi </a:t>
            </a:r>
          </a:p>
          <a:p>
            <a:pPr>
              <a:defRPr/>
            </a:pPr>
            <a:endParaRPr lang="fr-FR" b="1" dirty="0">
              <a:solidFill>
                <a:srgbClr val="000000"/>
              </a:solidFill>
              <a:latin typeface="HelvNeueOrange"/>
            </a:endParaRPr>
          </a:p>
          <a:p>
            <a:pPr>
              <a:defRPr/>
            </a:pPr>
            <a:endParaRPr lang="fr-FR" b="1" dirty="0">
              <a:solidFill>
                <a:srgbClr val="000000"/>
              </a:solidFill>
              <a:latin typeface="HelvNeueOrange"/>
            </a:endParaRPr>
          </a:p>
          <a:p>
            <a:pPr>
              <a:defRPr/>
            </a:pPr>
            <a:r>
              <a:rPr lang="fr-FR" b="1" dirty="0">
                <a:solidFill>
                  <a:srgbClr val="000000"/>
                </a:solidFill>
                <a:latin typeface="HelvNeueOrange"/>
              </a:rPr>
              <a:t>Usages numériques</a:t>
            </a:r>
          </a:p>
          <a:p>
            <a:pPr marL="171450" indent="-171450">
              <a:buFont typeface="Arial" panose="020B0604020202020204" pitchFamily="34" charset="0"/>
              <a:buChar char="•"/>
              <a:defRPr/>
            </a:pPr>
            <a:r>
              <a:rPr lang="fr-FR" dirty="0">
                <a:solidFill>
                  <a:srgbClr val="000000"/>
                </a:solidFill>
                <a:latin typeface="HelvNeueOrange"/>
              </a:rPr>
              <a:t>Mehdi travaille 3 jours par semaine sur un plateau au milieu de son équipe de projet agile. </a:t>
            </a:r>
          </a:p>
          <a:p>
            <a:pPr marL="171450" indent="-171450">
              <a:buFont typeface="Arial" panose="020B0604020202020204" pitchFamily="34" charset="0"/>
              <a:buChar char="•"/>
              <a:defRPr/>
            </a:pPr>
            <a:r>
              <a:rPr lang="fr-FR" dirty="0">
                <a:solidFill>
                  <a:srgbClr val="000000"/>
                </a:solidFill>
                <a:latin typeface="HelvNeueOrange"/>
              </a:rPr>
              <a:t>Son bureau est face à ses collègues principaux car ses appareils auditifs permettent un réglage en environnement bruyant. </a:t>
            </a:r>
          </a:p>
          <a:p>
            <a:pPr marL="171450" indent="-171450">
              <a:buFont typeface="Arial" panose="020B0604020202020204" pitchFamily="34" charset="0"/>
              <a:buChar char="•"/>
              <a:defRPr/>
            </a:pPr>
            <a:r>
              <a:rPr lang="fr-FR" dirty="0">
                <a:solidFill>
                  <a:srgbClr val="000000"/>
                </a:solidFill>
                <a:latin typeface="HelvNeueOrange"/>
              </a:rPr>
              <a:t>Il peut ainsi baisser fortement les bruits derrière lui. Il apprécie ce travail d’équipe mais les journées sont fatigantes car tout en se concentrant sur ses écrans il doit en permanence analyser les bruits ambiants. </a:t>
            </a:r>
          </a:p>
          <a:p>
            <a:pPr marL="171450" indent="-171450">
              <a:buFont typeface="Arial" panose="020B0604020202020204" pitchFamily="34" charset="0"/>
              <a:buChar char="•"/>
              <a:defRPr/>
            </a:pPr>
            <a:r>
              <a:rPr lang="fr-FR" dirty="0">
                <a:solidFill>
                  <a:srgbClr val="000000"/>
                </a:solidFill>
                <a:latin typeface="HelvNeueOrange"/>
              </a:rPr>
              <a:t>Dès qu’il le peut, il planifie ses réunions et formations à distance, les jours de télétravail.</a:t>
            </a:r>
          </a:p>
          <a:p>
            <a:pPr marL="171450" indent="-171450">
              <a:buFont typeface="Arial" panose="020B0604020202020204" pitchFamily="34" charset="0"/>
              <a:buChar char="•"/>
              <a:defRPr/>
            </a:pPr>
            <a:r>
              <a:rPr lang="fr-FR" dirty="0">
                <a:solidFill>
                  <a:srgbClr val="000000"/>
                </a:solidFill>
                <a:latin typeface="HelvNeueOrange"/>
              </a:rPr>
              <a:t>Il n’a aucun souci avec son téléphone mobile car il est connecté en Bluetooth avec ses appareils auditifs. Il apprécie néanmoins de recevoir ses messages vocaux au format texte.</a:t>
            </a:r>
          </a:p>
          <a:p>
            <a:pPr>
              <a:defRPr/>
            </a:pPr>
            <a:endParaRPr lang="fr-FR" altLang="fr-FR" dirty="0"/>
          </a:p>
        </p:txBody>
      </p:sp>
      <p:sp>
        <p:nvSpPr>
          <p:cNvPr id="119812" name="Espace réservé du numéro de diapositive 3">
            <a:extLst>
              <a:ext uri="{FF2B5EF4-FFF2-40B4-BE49-F238E27FC236}">
                <a16:creationId xmlns:a16="http://schemas.microsoft.com/office/drawing/2014/main" id="{02ED37E2-4F66-4B4F-951D-7CD5A5E64D95}"/>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C24B8C-874B-4610-934C-25A1020DC0A7}" type="slidenum">
              <a:rPr lang="fr-FR" altLang="fr-FR"/>
              <a:pPr/>
              <a:t>19</a:t>
            </a:fld>
            <a:endParaRPr lang="fr-FR" alt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Espace réservé de l'image des diapositives 1">
            <a:extLst>
              <a:ext uri="{FF2B5EF4-FFF2-40B4-BE49-F238E27FC236}">
                <a16:creationId xmlns:a16="http://schemas.microsoft.com/office/drawing/2014/main" id="{C45BC75E-D7E0-4095-880C-E44C390C95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Espace réservé des notes 2">
            <a:extLst>
              <a:ext uri="{FF2B5EF4-FFF2-40B4-BE49-F238E27FC236}">
                <a16:creationId xmlns:a16="http://schemas.microsoft.com/office/drawing/2014/main" id="{BD73A08F-095D-45B1-8BDD-B2EB26FA49C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solidFill>
                  <a:srgbClr val="000000"/>
                </a:solidFill>
                <a:latin typeface="HelvNeueOrange"/>
              </a:rPr>
              <a:t>Tablette android 10 pouces avec l’application ELIOZ et carte SIM pour avoir les appels mais dans son mode. Il a 2 abonnement pro chez ELIOZ pour avoir des interprètes LSF mais aussi </a:t>
            </a:r>
          </a:p>
          <a:p>
            <a:endParaRPr lang="fr-FR" altLang="fr-FR"/>
          </a:p>
        </p:txBody>
      </p:sp>
      <p:sp>
        <p:nvSpPr>
          <p:cNvPr id="121860" name="Espace réservé du numéro de diapositive 3">
            <a:extLst>
              <a:ext uri="{FF2B5EF4-FFF2-40B4-BE49-F238E27FC236}">
                <a16:creationId xmlns:a16="http://schemas.microsoft.com/office/drawing/2014/main" id="{D5160E85-DABF-4EF4-A068-283B7CF6C3C8}"/>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5E2D821-B3BE-4E6D-B38F-C4B2BC84954F}" type="slidenum">
              <a:rPr lang="fr-FR" altLang="fr-FR"/>
              <a:pPr/>
              <a:t>20</a:t>
            </a:fld>
            <a:endParaRPr lang="fr-FR" alt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Espace réservé de l'image des diapositives 1">
            <a:extLst>
              <a:ext uri="{FF2B5EF4-FFF2-40B4-BE49-F238E27FC236}">
                <a16:creationId xmlns:a16="http://schemas.microsoft.com/office/drawing/2014/main" id="{FE157CCB-F2EF-4B8A-9BDD-E6BC0CF0F91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Espace réservé des commentaires 2">
            <a:extLst>
              <a:ext uri="{FF2B5EF4-FFF2-40B4-BE49-F238E27FC236}">
                <a16:creationId xmlns:a16="http://schemas.microsoft.com/office/drawing/2014/main" id="{4CC7E7A5-F972-4FB5-BA84-A488AC38B3D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buFontTx/>
              <a:buNone/>
            </a:pPr>
            <a:r>
              <a:rPr lang="fr-FR" altLang="fr-FR" b="1"/>
              <a:t>Sur AVA</a:t>
            </a:r>
            <a:r>
              <a:rPr lang="fr-FR" altLang="fr-FR"/>
              <a:t> : https://informations.handicap.fr/a-ava-pour-sourds-conversations-transcrites-a-99-12406.php </a:t>
            </a:r>
          </a:p>
          <a:p>
            <a:r>
              <a:rPr lang="fr-FR" altLang="fr-FR" i="1"/>
              <a:t>Ava Scribe</a:t>
            </a:r>
            <a:r>
              <a:rPr lang="fr-FR" altLang="fr-FR"/>
              <a:t>, enfin une reconnaissance vocale</a:t>
            </a:r>
          </a:p>
          <a:p>
            <a:r>
              <a:rPr lang="fr-FR" altLang="fr-FR"/>
              <a:t>Chaque interlocuteur est affiché dans une couleur différente, ce qui facilite le suivi des échanges. Selon ses concepteurs, « </a:t>
            </a:r>
            <a:r>
              <a:rPr lang="fr-FR" altLang="fr-FR" i="1"/>
              <a:t>Ava Scribe allie le meilleur des deux mondes : l'efficacité et la rapidité de l'intelligence artificielle, ainsi que la maîtrise de la langue et le sens critique de l'humain permettant d'ajuster la syntaxe.</a:t>
            </a:r>
            <a:r>
              <a:rPr lang="fr-FR" altLang="fr-FR"/>
              <a:t> » Thibault Duchemin, co-fondateur, promet un sous-titrage d'une qualité de 99%, parfaitement adapté aux réunions ou aux conférences dans l'univers professionnel. Les salariés sourds et malentendants peuvent par ailleurs utiliser </a:t>
            </a:r>
            <a:r>
              <a:rPr lang="fr-FR" altLang="fr-FR" i="1"/>
              <a:t>Ava</a:t>
            </a:r>
            <a:r>
              <a:rPr lang="fr-FR" altLang="fr-FR"/>
              <a:t> lors de discussions plus informelles, entre collègues ou d'afterworks. Elle peut transcrire 12 langues (anglais, français, néerlandais, espagnol, portugais, russe, arabe, thaï, chinois, allemand, italien, norvégien).</a:t>
            </a:r>
          </a:p>
          <a:p>
            <a:endParaRPr lang="fr-FR" altLang="fr-FR"/>
          </a:p>
        </p:txBody>
      </p:sp>
      <p:sp>
        <p:nvSpPr>
          <p:cNvPr id="4" name="Espace réservé du numéro de diapositive 3">
            <a:extLst>
              <a:ext uri="{FF2B5EF4-FFF2-40B4-BE49-F238E27FC236}">
                <a16:creationId xmlns:a16="http://schemas.microsoft.com/office/drawing/2014/main" id="{63F93823-3794-45D9-A3AF-AA469852E65C}"/>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3AC2DDA8-2E29-41DD-8DDF-ABBBFFAD56B2}"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21</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ce réservé de l'image des diapositives 1">
            <a:extLst>
              <a:ext uri="{FF2B5EF4-FFF2-40B4-BE49-F238E27FC236}">
                <a16:creationId xmlns:a16="http://schemas.microsoft.com/office/drawing/2014/main" id="{862A1CE1-76FD-4341-9ED7-8BA6237FE5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Espace réservé des notes 2">
            <a:extLst>
              <a:ext uri="{FF2B5EF4-FFF2-40B4-BE49-F238E27FC236}">
                <a16:creationId xmlns:a16="http://schemas.microsoft.com/office/drawing/2014/main" id="{62955EC4-3864-4B4B-A0D1-E709197ED3F5}"/>
              </a:ext>
            </a:extLst>
          </p:cNvPr>
          <p:cNvSpPr>
            <a:spLocks noGrp="1" noChangeArrowheads="1"/>
          </p:cNvSpPr>
          <p:nvPr>
            <p:ph type="body" idx="1"/>
          </p:nvPr>
        </p:nvSpPr>
        <p:spPr bwMode="auto"/>
        <p:txBody>
          <a:bodyPr/>
          <a:lstStyle/>
          <a:p>
            <a:pPr>
              <a:defRPr/>
            </a:pPr>
            <a:r>
              <a:rPr lang="fr-FR" dirty="0"/>
              <a:t>En réunion un sourd aurait besoin :</a:t>
            </a:r>
          </a:p>
          <a:p>
            <a:pPr marL="285750" indent="-285750">
              <a:buFont typeface="Arial" panose="020B0604020202020204" pitchFamily="34" charset="0"/>
              <a:buChar char="•"/>
              <a:defRPr/>
            </a:pPr>
            <a:r>
              <a:rPr lang="fr-FR" dirty="0"/>
              <a:t>celui qui présente</a:t>
            </a:r>
          </a:p>
          <a:p>
            <a:pPr marL="285750" indent="-285750">
              <a:buFont typeface="Arial" panose="020B0604020202020204" pitchFamily="34" charset="0"/>
              <a:buChar char="•"/>
              <a:defRPr/>
            </a:pPr>
            <a:r>
              <a:rPr lang="fr-FR" dirty="0"/>
              <a:t>L’interprète qui signera ce qui se dit à l’oral</a:t>
            </a:r>
          </a:p>
          <a:p>
            <a:pPr marL="285750" indent="-285750">
              <a:buFont typeface="Arial" panose="020B0604020202020204" pitchFamily="34" charset="0"/>
              <a:buChar char="•"/>
              <a:defRPr/>
            </a:pPr>
            <a:r>
              <a:rPr lang="fr-FR" dirty="0"/>
              <a:t>Un collègue sourd parlant la même langue visuelle que lui</a:t>
            </a:r>
          </a:p>
          <a:p>
            <a:pPr marL="285750" indent="-285750">
              <a:buFont typeface="Arial" panose="020B0604020202020204" pitchFamily="34" charset="0"/>
              <a:buChar char="•"/>
              <a:defRPr/>
            </a:pPr>
            <a:r>
              <a:rPr lang="fr-FR" dirty="0"/>
              <a:t>Le document présenté </a:t>
            </a:r>
          </a:p>
          <a:p>
            <a:pPr eaLnBrk="1" hangingPunct="1">
              <a:buClr>
                <a:srgbClr val="FF6600"/>
              </a:buClr>
              <a:buSzPct val="125000"/>
              <a:buFont typeface="+mj-lt"/>
              <a:buNone/>
              <a:defRPr/>
            </a:pPr>
            <a:endParaRPr lang="fr-FR" altLang="fr-FR" dirty="0">
              <a:latin typeface="Helvetica 55 Roman" panose="020B0604020202020204" pitchFamily="34" charset="0"/>
              <a:cs typeface="Times New Roman" pitchFamily="18" charset="0"/>
            </a:endParaRPr>
          </a:p>
          <a:p>
            <a:pPr eaLnBrk="1" hangingPunct="1">
              <a:spcBef>
                <a:spcPct val="0"/>
              </a:spcBef>
              <a:buFontTx/>
              <a:buNone/>
              <a:defRPr/>
            </a:pPr>
            <a:endParaRPr lang="fr-FR" altLang="fr-F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Espace réservé de l'image des diapositives 1">
            <a:extLst>
              <a:ext uri="{FF2B5EF4-FFF2-40B4-BE49-F238E27FC236}">
                <a16:creationId xmlns:a16="http://schemas.microsoft.com/office/drawing/2014/main" id="{B436408F-485D-455A-86B5-17D1063B9BB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notes 2">
            <a:extLst>
              <a:ext uri="{FF2B5EF4-FFF2-40B4-BE49-F238E27FC236}">
                <a16:creationId xmlns:a16="http://schemas.microsoft.com/office/drawing/2014/main" id="{CCBC5AAE-C42A-4D28-901D-B04545CCCE4F}"/>
              </a:ext>
            </a:extLst>
          </p:cNvPr>
          <p:cNvSpPr>
            <a:spLocks noGrp="1"/>
          </p:cNvSpPr>
          <p:nvPr>
            <p:ph type="body" idx="1"/>
          </p:nvPr>
        </p:nvSpPr>
        <p:spPr/>
        <p:txBody>
          <a:bodyPr/>
          <a:lstStyle/>
          <a:p>
            <a:pPr marL="228600" indent="-228600">
              <a:buFont typeface="+mj-lt"/>
              <a:buAutoNum type="arabicPeriod"/>
              <a:defRPr/>
            </a:pPr>
            <a:r>
              <a:rPr lang="fr-FR" dirty="0"/>
              <a:t>Espace pour des sous-titres  trop petit : seulement 2 lignes. Si la personne parle vite, ses interlocuteurs les interlocuteurs parle vite, c'est compliqué pour suivre.</a:t>
            </a:r>
          </a:p>
          <a:p>
            <a:pPr marL="228600" indent="-228600">
              <a:buFont typeface="+mj-lt"/>
              <a:buAutoNum type="arabicPeriod"/>
              <a:defRPr/>
            </a:pPr>
            <a:r>
              <a:rPr lang="fr-FR" dirty="0"/>
              <a:t>Mauvaise qualité du flux audio : </a:t>
            </a:r>
          </a:p>
          <a:p>
            <a:pPr marL="228600" indent="-228600">
              <a:buFont typeface="+mj-lt"/>
              <a:buAutoNum type="arabicPeriod"/>
              <a:defRPr/>
            </a:pPr>
            <a:r>
              <a:rPr lang="fr-FR" dirty="0"/>
              <a:t>Choix Transcription automatique mais beaucoup de langage pro : pas évident quand il y a des acronymes, des noms propres, </a:t>
            </a:r>
            <a:r>
              <a:rPr lang="fr-FR" dirty="0" err="1"/>
              <a:t>etc</a:t>
            </a:r>
            <a:br>
              <a:rPr lang="fr-FR" dirty="0"/>
            </a:br>
            <a:r>
              <a:rPr lang="fr-FR" dirty="0"/>
              <a:t>Choix quand la personne</a:t>
            </a:r>
            <a:r>
              <a:rPr lang="fr-FR" dirty="0">
                <a:solidFill>
                  <a:srgbClr val="252423"/>
                </a:solidFill>
                <a:latin typeface="Segoe UI" panose="020B0502040204020203" pitchFamily="34" charset="0"/>
              </a:rPr>
              <a:t> parle doucement, donc la situation en transcription auto ou les interlocuteurs sont des personnes </a:t>
            </a:r>
            <a:r>
              <a:rPr lang="fr-FR" dirty="0" err="1">
                <a:solidFill>
                  <a:srgbClr val="252423"/>
                </a:solidFill>
                <a:latin typeface="Segoe UI" panose="020B0502040204020203" pitchFamily="34" charset="0"/>
              </a:rPr>
              <a:t>cotoyées</a:t>
            </a:r>
            <a:r>
              <a:rPr lang="fr-FR" dirty="0">
                <a:solidFill>
                  <a:srgbClr val="252423"/>
                </a:solidFill>
                <a:latin typeface="Segoe UI" panose="020B0502040204020203" pitchFamily="34" charset="0"/>
              </a:rPr>
              <a:t> au quotidien. Donc on connait et les personnes s'adaptent au type de réunion, ça fonctionne bien.</a:t>
            </a:r>
            <a:endParaRPr lang="fr-FR" dirty="0"/>
          </a:p>
          <a:p>
            <a:pPr marL="171450" indent="-171450">
              <a:buFont typeface="Arial" panose="020B0604020202020204" pitchFamily="34" charset="0"/>
              <a:buChar char="•"/>
              <a:defRPr/>
            </a:pPr>
            <a:endParaRPr lang="fr-F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Espace réservé de l'image des diapositives 1">
            <a:extLst>
              <a:ext uri="{FF2B5EF4-FFF2-40B4-BE49-F238E27FC236}">
                <a16:creationId xmlns:a16="http://schemas.microsoft.com/office/drawing/2014/main" id="{3BA950BD-5C2B-4938-B167-44E3551F198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Espace réservé des notes 2">
            <a:extLst>
              <a:ext uri="{FF2B5EF4-FFF2-40B4-BE49-F238E27FC236}">
                <a16:creationId xmlns:a16="http://schemas.microsoft.com/office/drawing/2014/main" id="{6C63D64C-5450-48C1-A923-6ABF66F995D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anose="020B0604020202020204" pitchFamily="34" charset="0"/>
              <a:buNone/>
            </a:pPr>
            <a:r>
              <a:rPr lang="fr-FR" altLang="fr-FR" b="1">
                <a:solidFill>
                  <a:srgbClr val="000000"/>
                </a:solidFill>
                <a:latin typeface="HelvNeueOrange"/>
              </a:rPr>
              <a:t>En savoir plus : </a:t>
            </a:r>
          </a:p>
          <a:p>
            <a:pPr>
              <a:buFont typeface="Arial" panose="020B0604020202020204" pitchFamily="34" charset="0"/>
              <a:buChar char="•"/>
            </a:pPr>
            <a:endParaRPr lang="fr-FR" altLang="fr-FR">
              <a:solidFill>
                <a:srgbClr val="000000"/>
              </a:solidFill>
              <a:latin typeface="HelvNeueOrange"/>
            </a:endParaRPr>
          </a:p>
          <a:p>
            <a:endParaRPr lang="fr-FR" altLang="fr-FR"/>
          </a:p>
        </p:txBody>
      </p:sp>
    </p:spTree>
    <p:extLst>
      <p:ext uri="{BB962C8B-B14F-4D97-AF65-F5344CB8AC3E}">
        <p14:creationId xmlns:p14="http://schemas.microsoft.com/office/powerpoint/2010/main" val="694825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B1F81C83-9490-40F8-AAE0-C6561752018F}" type="slidenum">
              <a:rPr lang="fr-FR" smtClean="0"/>
              <a:t>27</a:t>
            </a:fld>
            <a:endParaRPr lang="fr-FR"/>
          </a:p>
        </p:txBody>
      </p:sp>
    </p:spTree>
    <p:extLst>
      <p:ext uri="{BB962C8B-B14F-4D97-AF65-F5344CB8AC3E}">
        <p14:creationId xmlns:p14="http://schemas.microsoft.com/office/powerpoint/2010/main" val="2888686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Espace réservé de l'image des diapositives 1">
            <a:extLst>
              <a:ext uri="{FF2B5EF4-FFF2-40B4-BE49-F238E27FC236}">
                <a16:creationId xmlns:a16="http://schemas.microsoft.com/office/drawing/2014/main" id="{09BF7D3A-A28B-433B-8FFE-16B8486553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Espace réservé des notes 2">
            <a:extLst>
              <a:ext uri="{FF2B5EF4-FFF2-40B4-BE49-F238E27FC236}">
                <a16:creationId xmlns:a16="http://schemas.microsoft.com/office/drawing/2014/main" id="{F5FA2420-595D-4EEF-90A6-1457F7DB92EA}"/>
              </a:ext>
            </a:extLst>
          </p:cNvPr>
          <p:cNvSpPr>
            <a:spLocks noGrp="1" noChangeArrowheads="1"/>
          </p:cNvSpPr>
          <p:nvPr>
            <p:ph type="body" idx="1"/>
          </p:nvPr>
        </p:nvSpPr>
        <p:spPr bwMode="auto"/>
        <p:txBody>
          <a:bodyPr/>
          <a:lstStyle/>
          <a:p>
            <a:pPr>
              <a:buFont typeface="Arial" panose="020B0604020202020204" pitchFamily="34" charset="0"/>
              <a:buChar char="•"/>
              <a:defRPr/>
            </a:pPr>
            <a:r>
              <a:rPr lang="fr-FR" sz="3600" b="1" dirty="0">
                <a:solidFill>
                  <a:srgbClr val="000000"/>
                </a:solidFill>
                <a:latin typeface="HelvNeueOrange"/>
              </a:rPr>
              <a:t>Ordinateur : </a:t>
            </a:r>
            <a:r>
              <a:rPr lang="fr-FR" sz="3600" dirty="0">
                <a:solidFill>
                  <a:srgbClr val="000000"/>
                </a:solidFill>
                <a:latin typeface="HelvNeueOrange"/>
              </a:rPr>
              <a:t>PC portable professionnel, </a:t>
            </a:r>
            <a:r>
              <a:rPr lang="fr-FR" sz="3600" dirty="0">
                <a:solidFill>
                  <a:srgbClr val="000000"/>
                </a:solidFill>
                <a:latin typeface="HelvNeueOrange"/>
                <a:hlinkClick r:id="rId3"/>
              </a:rPr>
              <a:t>clavier bépo </a:t>
            </a:r>
            <a:r>
              <a:rPr lang="fr-FR" sz="3600" dirty="0">
                <a:solidFill>
                  <a:srgbClr val="000000"/>
                </a:solidFill>
                <a:latin typeface="HelvNeueOrange"/>
              </a:rPr>
              <a:t>, </a:t>
            </a:r>
            <a:r>
              <a:rPr lang="fr-FR" sz="3600" dirty="0">
                <a:solidFill>
                  <a:srgbClr val="000000"/>
                </a:solidFill>
                <a:latin typeface="HelvNeueOrange"/>
                <a:hlinkClick r:id="rId3"/>
              </a:rPr>
              <a:t>souris verticale </a:t>
            </a:r>
            <a:r>
              <a:rPr lang="fr-FR" sz="3600" dirty="0">
                <a:solidFill>
                  <a:srgbClr val="000000"/>
                </a:solidFill>
                <a:latin typeface="HelvNeueOrange"/>
              </a:rPr>
              <a:t> et logiciel de reconnaissance vocale.</a:t>
            </a:r>
            <a:br>
              <a:rPr lang="fr-FR" sz="3600" dirty="0">
                <a:solidFill>
                  <a:srgbClr val="000000"/>
                </a:solidFill>
                <a:latin typeface="HelvNeueOrange"/>
              </a:rPr>
            </a:br>
            <a:r>
              <a:rPr lang="fr-FR" sz="3600" dirty="0">
                <a:solidFill>
                  <a:srgbClr val="000000"/>
                </a:solidFill>
                <a:latin typeface="HelvNeueOrange"/>
              </a:rPr>
              <a:t>(le bépo est une disposition de symboles et de caractères conçue pour les claviers d’ordinateur afin de faciliter la saisie du français, des éléments typographiques, sans oublier les symboles de programmation. Elle donne accès à de nombreux caractères d’autres langues.(</a:t>
            </a:r>
          </a:p>
          <a:p>
            <a:pPr>
              <a:buFont typeface="Arial" panose="020B0604020202020204" pitchFamily="34" charset="0"/>
              <a:buChar char="•"/>
              <a:defRPr/>
            </a:pPr>
            <a:r>
              <a:rPr lang="fr-FR" sz="3600" b="1" dirty="0">
                <a:solidFill>
                  <a:srgbClr val="000000"/>
                </a:solidFill>
                <a:latin typeface="HelvNeueOrange"/>
              </a:rPr>
              <a:t>Tél. mobile : </a:t>
            </a:r>
            <a:r>
              <a:rPr lang="fr-FR" sz="3600" dirty="0">
                <a:solidFill>
                  <a:srgbClr val="000000"/>
                </a:solidFill>
                <a:latin typeface="HelvNeueOrange"/>
              </a:rPr>
              <a:t>Modèle Android performant</a:t>
            </a:r>
          </a:p>
          <a:p>
            <a:pPr>
              <a:buFont typeface="Arial" panose="020B0604020202020204" pitchFamily="34" charset="0"/>
              <a:buChar char="•"/>
              <a:defRPr/>
            </a:pPr>
            <a:r>
              <a:rPr lang="fr-FR" sz="3600" b="1" dirty="0">
                <a:solidFill>
                  <a:srgbClr val="000000"/>
                </a:solidFill>
                <a:latin typeface="HelvNeueOrange"/>
              </a:rPr>
              <a:t>Autre(s) : </a:t>
            </a:r>
            <a:r>
              <a:rPr lang="fr-FR" sz="3600" dirty="0">
                <a:solidFill>
                  <a:srgbClr val="000000"/>
                </a:solidFill>
                <a:latin typeface="HelvNeueOrange"/>
                <a:hlinkClick r:id="rId3"/>
              </a:rPr>
              <a:t>Bureau assis-debout </a:t>
            </a:r>
            <a:endParaRPr lang="fr-FR" sz="3600" dirty="0">
              <a:solidFill>
                <a:srgbClr val="000000"/>
              </a:solidFill>
              <a:latin typeface="HelvNeueOrange"/>
            </a:endParaRPr>
          </a:p>
          <a:p>
            <a:pPr marL="447675" lvl="1" indent="-171450">
              <a:buFont typeface="Arial" panose="020B0604020202020204" pitchFamily="34" charset="0"/>
              <a:buChar char="•"/>
              <a:defRPr/>
            </a:pPr>
            <a:endParaRPr lang="fr-FR" altLang="fr-FR" sz="1400" b="1" dirty="0">
              <a:solidFill>
                <a:srgbClr val="FE7900"/>
              </a:solidFill>
            </a:endParaRPr>
          </a:p>
          <a:p>
            <a:pPr marL="571500" indent="-571500">
              <a:buFont typeface="Arial" panose="020B0604020202020204" pitchFamily="34" charset="0"/>
              <a:buChar char="•"/>
              <a:defRPr/>
            </a:pPr>
            <a:r>
              <a:rPr lang="fr-FR" sz="3600" dirty="0">
                <a:solidFill>
                  <a:srgbClr val="000000"/>
                </a:solidFill>
                <a:latin typeface="HelvNeueOrange"/>
              </a:rPr>
              <a:t>Pour Thomas, l’ordinateur est un outil exclusivement professionnel. En moyenne, au travail il passe 6 heures par jour devant son PC, alors, chez lui, il évite de l'allumer. De plus, </a:t>
            </a:r>
            <a:r>
              <a:rPr lang="fr-FR" sz="3600" b="1" dirty="0">
                <a:solidFill>
                  <a:srgbClr val="000000"/>
                </a:solidFill>
                <a:latin typeface="HelvNeueOrange"/>
              </a:rPr>
              <a:t>ses </a:t>
            </a:r>
            <a:r>
              <a:rPr lang="fr-FR" sz="3600" b="1" dirty="0">
                <a:solidFill>
                  <a:srgbClr val="000000"/>
                </a:solidFill>
                <a:latin typeface="HelvNeueOrange"/>
                <a:hlinkClick r:id="rId3"/>
              </a:rPr>
              <a:t>troubles musculosquelettiques </a:t>
            </a:r>
            <a:r>
              <a:rPr lang="fr-FR" sz="3600" b="1" dirty="0">
                <a:solidFill>
                  <a:srgbClr val="000000"/>
                </a:solidFill>
                <a:latin typeface="HelvNeueOrange"/>
              </a:rPr>
              <a:t> rendent très pénible l’utilisation d’une souris</a:t>
            </a:r>
            <a:r>
              <a:rPr lang="fr-FR" sz="3600" dirty="0">
                <a:solidFill>
                  <a:srgbClr val="000000"/>
                </a:solidFill>
                <a:latin typeface="HelvNeueOrange"/>
              </a:rPr>
              <a:t>, même verticale, et naviguer qu'à partir d'un clavier reste un doux rêve !</a:t>
            </a:r>
          </a:p>
          <a:p>
            <a:pPr marL="571500" indent="-571500">
              <a:buFont typeface="Arial" panose="020B0604020202020204" pitchFamily="34" charset="0"/>
              <a:buChar char="•"/>
              <a:defRPr/>
            </a:pPr>
            <a:endParaRPr lang="fr-FR" sz="3600" dirty="0">
              <a:solidFill>
                <a:srgbClr val="000000"/>
              </a:solidFill>
              <a:latin typeface="HelvNeueOrange"/>
            </a:endParaRPr>
          </a:p>
          <a:p>
            <a:pPr marL="571500" indent="-571500">
              <a:buFont typeface="Arial" panose="020B0604020202020204" pitchFamily="34" charset="0"/>
              <a:buChar char="•"/>
              <a:defRPr/>
            </a:pPr>
            <a:r>
              <a:rPr lang="fr-FR" sz="3600" dirty="0">
                <a:solidFill>
                  <a:srgbClr val="000000"/>
                </a:solidFill>
                <a:latin typeface="HelvNeueOrange"/>
              </a:rPr>
              <a:t>Dans sa vie privée, </a:t>
            </a:r>
            <a:r>
              <a:rPr lang="fr-FR" sz="3600" b="1" dirty="0">
                <a:solidFill>
                  <a:srgbClr val="000000"/>
                </a:solidFill>
                <a:latin typeface="HelvNeueOrange"/>
              </a:rPr>
              <a:t>le téléphone mobile est son seul outil digital</a:t>
            </a:r>
            <a:r>
              <a:rPr lang="fr-FR" sz="3600" dirty="0">
                <a:solidFill>
                  <a:srgbClr val="000000"/>
                </a:solidFill>
                <a:latin typeface="HelvNeueOrange"/>
              </a:rPr>
              <a:t>, il l'utilise pour tout : communiquer, gérer son agenda, faire des courses, enregistrer un concert, prendre en photo des rapaces ou activer un métronome. </a:t>
            </a:r>
            <a:r>
              <a:rPr lang="fr-FR" sz="3600" b="1" dirty="0">
                <a:solidFill>
                  <a:srgbClr val="000000"/>
                </a:solidFill>
                <a:latin typeface="HelvNeueOrange"/>
              </a:rPr>
              <a:t>Indispensable à sa vie</a:t>
            </a:r>
            <a:r>
              <a:rPr lang="fr-FR" sz="3600" dirty="0">
                <a:solidFill>
                  <a:srgbClr val="000000"/>
                </a:solidFill>
                <a:latin typeface="HelvNeueOrange"/>
              </a:rPr>
              <a:t>, il n’a pas hésité à investir dans un modèle performant.</a:t>
            </a:r>
          </a:p>
          <a:p>
            <a:pPr>
              <a:defRPr/>
            </a:pPr>
            <a:endParaRPr lang="fr-FR" altLang="fr-FR" dirty="0"/>
          </a:p>
        </p:txBody>
      </p:sp>
      <p:sp>
        <p:nvSpPr>
          <p:cNvPr id="63492" name="Espace réservé du numéro de diapositive 3">
            <a:extLst>
              <a:ext uri="{FF2B5EF4-FFF2-40B4-BE49-F238E27FC236}">
                <a16:creationId xmlns:a16="http://schemas.microsoft.com/office/drawing/2014/main" id="{16520AA3-8401-46DA-B7BE-F0178684E781}"/>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95AA058-5147-451D-BBE6-F7AA283F85DB}" type="slidenum">
              <a:rPr lang="fr-FR" altLang="fr-FR"/>
              <a:pPr/>
              <a:t>31</a:t>
            </a:fld>
            <a:endParaRPr lang="fr-FR" altLang="fr-FR"/>
          </a:p>
        </p:txBody>
      </p:sp>
    </p:spTree>
    <p:extLst>
      <p:ext uri="{BB962C8B-B14F-4D97-AF65-F5344CB8AC3E}">
        <p14:creationId xmlns:p14="http://schemas.microsoft.com/office/powerpoint/2010/main" val="1107755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Espace réservé de l'image des diapositives 1">
            <a:extLst>
              <a:ext uri="{FF2B5EF4-FFF2-40B4-BE49-F238E27FC236}">
                <a16:creationId xmlns:a16="http://schemas.microsoft.com/office/drawing/2014/main" id="{F60B2415-69BC-427D-BC4A-094095CE38A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Espace réservé des notes 2">
            <a:extLst>
              <a:ext uri="{FF2B5EF4-FFF2-40B4-BE49-F238E27FC236}">
                <a16:creationId xmlns:a16="http://schemas.microsoft.com/office/drawing/2014/main" id="{F98E2342-16E3-4248-89E0-AD4C588C0FB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b="1">
                <a:solidFill>
                  <a:schemeClr val="bg1"/>
                </a:solidFill>
              </a:rPr>
              <a:t>Veuillez définir en quelques ligne ce qu’est « l’expérience utilisateur satisfaisante » ?</a:t>
            </a:r>
          </a:p>
          <a:p>
            <a:endParaRPr lang="fr-FR" altLang="fr-FR"/>
          </a:p>
          <a:p>
            <a:pPr>
              <a:buFont typeface="Arial" panose="020B0604020202020204" pitchFamily="34" charset="0"/>
              <a:buChar char="•"/>
            </a:pPr>
            <a:r>
              <a:rPr lang="fr-FR" altLang="fr-FR"/>
              <a:t>C’est quelqu’un qui se sent considéré par le « système » et ses services</a:t>
            </a:r>
          </a:p>
          <a:p>
            <a:pPr>
              <a:buFont typeface="Wingdings" panose="05000000000000000000" pitchFamily="2" charset="2"/>
              <a:buChar char="è"/>
            </a:pPr>
            <a:r>
              <a:rPr lang="fr-FR" altLang="fr-FR"/>
              <a:t>Donc quelqu’un qui vit une expérience satisfaisante !</a:t>
            </a:r>
          </a:p>
          <a:p>
            <a:endParaRPr lang="fr-FR" altLang="fr-FR"/>
          </a:p>
          <a:p>
            <a:pPr>
              <a:buFont typeface="Arial" panose="020B0604020202020204" pitchFamily="34" charset="0"/>
              <a:buChar char="•"/>
            </a:pPr>
            <a:r>
              <a:rPr lang="fr-FR" altLang="fr-FR"/>
              <a:t>Je ne me pose pas de question de qui je suis car je me sens normal et non handicapé</a:t>
            </a:r>
          </a:p>
          <a:p>
            <a:pPr>
              <a:buFont typeface="Wingdings" panose="05000000000000000000" pitchFamily="2" charset="2"/>
              <a:buChar char="è"/>
            </a:pPr>
            <a:r>
              <a:rPr lang="fr-FR" altLang="fr-FR"/>
              <a:t>Je suis, je fais… je vis quoi !</a:t>
            </a:r>
          </a:p>
          <a:p>
            <a:endParaRPr lang="fr-FR" altLang="fr-FR"/>
          </a:p>
          <a:p>
            <a:pPr>
              <a:buFont typeface="Arial" panose="020B0604020202020204" pitchFamily="34" charset="0"/>
              <a:buChar char="•"/>
            </a:pPr>
            <a:r>
              <a:rPr lang="fr-FR" altLang="fr-FR"/>
              <a:t>Le design crée les expériences et va définir ce qui est normal et ce qui ne l’est pas</a:t>
            </a:r>
          </a:p>
          <a:p>
            <a:pPr>
              <a:buFont typeface="Wingdings" panose="05000000000000000000" pitchFamily="2" charset="2"/>
              <a:buChar char="è"/>
            </a:pPr>
            <a:r>
              <a:rPr lang="fr-FR" altLang="fr-FR"/>
              <a:t>Le design va définir qui a été pensé comme utilisateur de la solution… et ceux qui ont été oubliés… négligés</a:t>
            </a:r>
          </a:p>
          <a:p>
            <a:pPr>
              <a:buFont typeface="Wingdings" panose="05000000000000000000" pitchFamily="2" charset="2"/>
              <a:buChar char="è"/>
            </a:pPr>
            <a:endParaRPr lang="fr-FR" altLang="fr-FR"/>
          </a:p>
          <a:p>
            <a:r>
              <a:rPr lang="fr-FR" altLang="fr-FR" b="1">
                <a:solidFill>
                  <a:schemeClr val="bg1"/>
                </a:solidFill>
              </a:rPr>
              <a:t>Définir avec vos mots la conception inclusive ?</a:t>
            </a:r>
          </a:p>
          <a:p>
            <a:r>
              <a:rPr lang="fr-FR" altLang="fr-FR"/>
              <a:t>La conception traditionnelle centrée sur l'utilisateur utilise de nombreuses techniques pour clarifier les besoins humains, des personas aux scénarios en passant par les tests d'utilisabilité. Mais nous avons également besoin d'outils qui réintroduisent la diversité dans notre processus de conception. Nous avons besoin de moyens de vérifier, d'équilibrer et de mesurer l'inclusivité de nos conceptions. </a:t>
            </a:r>
          </a:p>
          <a:p>
            <a:pPr eaLnBrk="1" hangingPunct="1">
              <a:spcBef>
                <a:spcPct val="0"/>
              </a:spcBef>
              <a:buFontTx/>
              <a:buNone/>
            </a:pPr>
            <a:r>
              <a:rPr lang="fr-FR" altLang="fr-FR" b="1"/>
              <a:t>Avantages de la conception inclusive </a:t>
            </a:r>
          </a:p>
          <a:p>
            <a:pPr eaLnBrk="1" hangingPunct="1">
              <a:spcBef>
                <a:spcPct val="0"/>
              </a:spcBef>
              <a:buFontTx/>
              <a:buNone/>
            </a:pPr>
            <a:r>
              <a:rPr lang="fr-FR" altLang="fr-FR"/>
              <a:t>Une technologie conçue grâce à des pratiques inclusives est payante dans de nombreux manières comprenant : </a:t>
            </a:r>
          </a:p>
          <a:p>
            <a:pPr eaLnBrk="1" hangingPunct="1">
              <a:spcBef>
                <a:spcPct val="0"/>
              </a:spcBef>
              <a:buFontTx/>
              <a:buAutoNum type="arabicPeriod"/>
            </a:pPr>
            <a:r>
              <a:rPr lang="fr-FR" altLang="fr-FR"/>
              <a:t>Accès accru par le plus grand nombre</a:t>
            </a:r>
          </a:p>
          <a:p>
            <a:pPr eaLnBrk="1" hangingPunct="1">
              <a:spcBef>
                <a:spcPct val="0"/>
              </a:spcBef>
              <a:buFontTx/>
              <a:buAutoNum type="arabicPeriod"/>
            </a:pPr>
            <a:r>
              <a:rPr lang="fr-FR" altLang="fr-FR"/>
              <a:t>Risque de mauvaise expérience réduit</a:t>
            </a:r>
          </a:p>
          <a:p>
            <a:pPr eaLnBrk="1" hangingPunct="1">
              <a:spcBef>
                <a:spcPct val="0"/>
              </a:spcBef>
              <a:buFontTx/>
              <a:buAutoNum type="arabicPeriod"/>
            </a:pPr>
            <a:r>
              <a:rPr lang="fr-FR" altLang="fr-FR"/>
              <a:t>Contexte plus émotionnel </a:t>
            </a:r>
          </a:p>
          <a:p>
            <a:endParaRPr lang="fr-FR" altLang="fr-FR"/>
          </a:p>
          <a:p>
            <a:r>
              <a:rPr lang="fr-FR" altLang="fr-FR"/>
              <a:t>Test utilisateurs avec handicap</a:t>
            </a:r>
          </a:p>
          <a:p>
            <a:endParaRPr lang="fr-FR" alt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Espace réservé de l'image des diapositives 1">
            <a:extLst>
              <a:ext uri="{FF2B5EF4-FFF2-40B4-BE49-F238E27FC236}">
                <a16:creationId xmlns:a16="http://schemas.microsoft.com/office/drawing/2014/main" id="{2D3922AB-F3C2-4ABB-8EFD-3A9F45C5A7B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Espace réservé des notes 2">
            <a:extLst>
              <a:ext uri="{FF2B5EF4-FFF2-40B4-BE49-F238E27FC236}">
                <a16:creationId xmlns:a16="http://schemas.microsoft.com/office/drawing/2014/main" id="{B5334A51-904D-4EB1-A3B3-8E8A1D694F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Tree>
    <p:extLst>
      <p:ext uri="{BB962C8B-B14F-4D97-AF65-F5344CB8AC3E}">
        <p14:creationId xmlns:p14="http://schemas.microsoft.com/office/powerpoint/2010/main" val="174252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B1F81C83-9490-40F8-AAE0-C6561752018F}" type="slidenum">
              <a:rPr lang="fr-FR" smtClean="0"/>
              <a:t>37</a:t>
            </a:fld>
            <a:endParaRPr lang="fr-FR"/>
          </a:p>
        </p:txBody>
      </p:sp>
    </p:spTree>
    <p:extLst>
      <p:ext uri="{BB962C8B-B14F-4D97-AF65-F5344CB8AC3E}">
        <p14:creationId xmlns:p14="http://schemas.microsoft.com/office/powerpoint/2010/main" val="3529816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B1F81C83-9490-40F8-AAE0-C6561752018F}" type="slidenum">
              <a:rPr lang="fr-FR" smtClean="0"/>
              <a:t>38</a:t>
            </a:fld>
            <a:endParaRPr lang="fr-FR"/>
          </a:p>
        </p:txBody>
      </p:sp>
    </p:spTree>
    <p:extLst>
      <p:ext uri="{BB962C8B-B14F-4D97-AF65-F5344CB8AC3E}">
        <p14:creationId xmlns:p14="http://schemas.microsoft.com/office/powerpoint/2010/main" val="391687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B1F81C83-9490-40F8-AAE0-C6561752018F}" type="slidenum">
              <a:rPr lang="fr-FR" smtClean="0"/>
              <a:t>39</a:t>
            </a:fld>
            <a:endParaRPr lang="fr-FR"/>
          </a:p>
        </p:txBody>
      </p:sp>
    </p:spTree>
    <p:extLst>
      <p:ext uri="{BB962C8B-B14F-4D97-AF65-F5344CB8AC3E}">
        <p14:creationId xmlns:p14="http://schemas.microsoft.com/office/powerpoint/2010/main" val="154926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Espace réservé de l'image des diapositives 1">
            <a:extLst>
              <a:ext uri="{FF2B5EF4-FFF2-40B4-BE49-F238E27FC236}">
                <a16:creationId xmlns:a16="http://schemas.microsoft.com/office/drawing/2014/main" id="{D31D07D4-CE8D-4B87-9E3C-138D7F12C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Espace réservé des notes 2">
            <a:extLst>
              <a:ext uri="{FF2B5EF4-FFF2-40B4-BE49-F238E27FC236}">
                <a16:creationId xmlns:a16="http://schemas.microsoft.com/office/drawing/2014/main" id="{B435BE6B-2840-461E-8AD1-3BB59EB6505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Espace réservé de l'image des diapositives 1">
            <a:extLst>
              <a:ext uri="{FF2B5EF4-FFF2-40B4-BE49-F238E27FC236}">
                <a16:creationId xmlns:a16="http://schemas.microsoft.com/office/drawing/2014/main" id="{6C11B525-9543-4A2B-AAE3-4FF02F3E989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Espace réservé des notes 2">
            <a:extLst>
              <a:ext uri="{FF2B5EF4-FFF2-40B4-BE49-F238E27FC236}">
                <a16:creationId xmlns:a16="http://schemas.microsoft.com/office/drawing/2014/main" id="{524155A2-5DDF-4C03-BBB0-C09D67D0338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a:p>
            <a:endParaRPr lang="fr-FR" alt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ce réservé de l'image des diapositives 1">
            <a:extLst>
              <a:ext uri="{FF2B5EF4-FFF2-40B4-BE49-F238E27FC236}">
                <a16:creationId xmlns:a16="http://schemas.microsoft.com/office/drawing/2014/main" id="{E9670231-04AA-4645-9601-6C5E9107047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Espace réservé des notes 2">
            <a:extLst>
              <a:ext uri="{FF2B5EF4-FFF2-40B4-BE49-F238E27FC236}">
                <a16:creationId xmlns:a16="http://schemas.microsoft.com/office/drawing/2014/main" id="{C7F39AB2-02BC-4D4A-9B22-D303136759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a:p>
            <a:endParaRPr lang="fr-FR" alt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Espace réservé de l'image des diapositives 1">
            <a:extLst>
              <a:ext uri="{FF2B5EF4-FFF2-40B4-BE49-F238E27FC236}">
                <a16:creationId xmlns:a16="http://schemas.microsoft.com/office/drawing/2014/main" id="{83E83EB8-2E0B-4458-AAC0-F1A97EC4364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441D8350-1F19-406D-AA1D-3D0138F9202D}"/>
              </a:ext>
            </a:extLst>
          </p:cNvPr>
          <p:cNvSpPr>
            <a:spLocks noGrp="1"/>
          </p:cNvSpPr>
          <p:nvPr>
            <p:ph type="body" idx="1"/>
          </p:nvPr>
        </p:nvSpPr>
        <p:spPr/>
        <p:txBody>
          <a:bodyPr/>
          <a:lstStyle/>
          <a:p>
            <a:pPr>
              <a:defRPr/>
            </a:pPr>
            <a:r>
              <a:rPr lang="fr-FR" dirty="0"/>
              <a:t>C’est  ce que mesure l’ORL mais aussi un audioprothésiste. </a:t>
            </a:r>
          </a:p>
          <a:p>
            <a:pPr>
              <a:defRPr/>
            </a:pPr>
            <a:r>
              <a:rPr lang="fr-FR" dirty="0"/>
              <a:t>Le schéma montre l’emplacement de phonèmes : </a:t>
            </a:r>
            <a:r>
              <a:rPr lang="fr-FR" dirty="0">
                <a:solidFill>
                  <a:srgbClr val="000000"/>
                </a:solidFill>
                <a:latin typeface="Times New Roman" panose="02020603050405020304" pitchFamily="18" charset="0"/>
              </a:rPr>
              <a:t> phonème est une unité sonore</a:t>
            </a:r>
            <a:endParaRPr lang="fr-FR" dirty="0"/>
          </a:p>
          <a:p>
            <a:pPr>
              <a:defRPr/>
            </a:pPr>
            <a:r>
              <a:rPr lang="fr-FR" dirty="0"/>
              <a:t>Ils testent les sons dans les fréquences de communication verbale (nommée aussi banane) : l’ORL vous demande de lever la main dès que vous PERCEVEZ le son d’une fréquence précise. Il note l’emplacement sur l’audiogramme et joint ensuite tous les points pour voir tout ce qui est non entendu, c’est-à-dire au dessus, et tout ce qui sera perçu, en dessous.</a:t>
            </a:r>
          </a:p>
          <a:p>
            <a:pPr>
              <a:defRPr/>
            </a:pPr>
            <a:endParaRPr lang="fr-FR" dirty="0"/>
          </a:p>
          <a:p>
            <a:pPr>
              <a:defRPr/>
            </a:pPr>
            <a:r>
              <a:rPr lang="fr-FR" dirty="0"/>
              <a:t>D’autres examens (vibratoire et audiométrie vocale) uniquement réalisé par un ORL pour définir plus finement la perception de la parole. Et  sera important pour le réglage de l’audioprothésiste.</a:t>
            </a:r>
          </a:p>
          <a:p>
            <a:pPr>
              <a:defRPr/>
            </a:pPr>
            <a:endParaRPr lang="fr-FR" dirty="0"/>
          </a:p>
          <a:p>
            <a:pPr marL="309524" indent="-309524">
              <a:lnSpc>
                <a:spcPct val="150000"/>
              </a:lnSpc>
              <a:buFont typeface="Arial" pitchFamily="34" charset="0"/>
              <a:buChar char="•"/>
              <a:defRPr/>
            </a:pPr>
            <a:r>
              <a:rPr lang="fr-FR" b="1" dirty="0">
                <a:solidFill>
                  <a:srgbClr val="FFFFFF"/>
                </a:solidFill>
                <a:latin typeface="Helvetica 55 Roman" panose="020B0604020202020204" pitchFamily="34" charset="0"/>
              </a:rPr>
              <a:t>Les voyelles émettent des basses fréquences (+ graves).  </a:t>
            </a:r>
            <a:r>
              <a:rPr lang="fr-FR" dirty="0">
                <a:solidFill>
                  <a:srgbClr val="FF0000"/>
                </a:solidFill>
              </a:rPr>
              <a:t>Certaines </a:t>
            </a:r>
            <a:r>
              <a:rPr lang="fr-FR" sz="1500" b="1" dirty="0">
                <a:solidFill>
                  <a:srgbClr val="FF0000"/>
                </a:solidFill>
              </a:rPr>
              <a:t>consonnes</a:t>
            </a:r>
            <a:r>
              <a:rPr lang="fr-FR" sz="1500" dirty="0">
                <a:solidFill>
                  <a:srgbClr val="FF0000"/>
                </a:solidFill>
              </a:rPr>
              <a:t> </a:t>
            </a:r>
            <a:r>
              <a:rPr lang="fr-FR" dirty="0">
                <a:solidFill>
                  <a:srgbClr val="FF0000"/>
                </a:solidFill>
              </a:rPr>
              <a:t>sont très peu «énergétiques», et situées dans les zones fréquentielles aigues, atteintes</a:t>
            </a:r>
          </a:p>
          <a:p>
            <a:pPr marL="309524" indent="-309524">
              <a:lnSpc>
                <a:spcPct val="150000"/>
              </a:lnSpc>
              <a:buFont typeface="Arial" pitchFamily="34" charset="0"/>
              <a:buChar char="•"/>
              <a:defRPr/>
            </a:pPr>
            <a:r>
              <a:rPr lang="fr-FR" b="1" dirty="0">
                <a:solidFill>
                  <a:srgbClr val="FFFFFF"/>
                </a:solidFill>
                <a:latin typeface="Helvetica 55 Roman" panose="020B0604020202020204" pitchFamily="34" charset="0"/>
              </a:rPr>
              <a:t>Les consonnes émettent de hautes fréquences (+ aigues). </a:t>
            </a:r>
            <a:r>
              <a:rPr lang="fr-FR" dirty="0">
                <a:solidFill>
                  <a:srgbClr val="FF0000"/>
                </a:solidFill>
              </a:rPr>
              <a:t>La perception des </a:t>
            </a:r>
            <a:r>
              <a:rPr lang="fr-FR" sz="1500" b="1" dirty="0">
                <a:solidFill>
                  <a:srgbClr val="FF0000"/>
                </a:solidFill>
              </a:rPr>
              <a:t>voyelles</a:t>
            </a:r>
            <a:r>
              <a:rPr lang="fr-FR" sz="1500" dirty="0">
                <a:solidFill>
                  <a:srgbClr val="FF0000"/>
                </a:solidFill>
              </a:rPr>
              <a:t> </a:t>
            </a:r>
            <a:r>
              <a:rPr lang="fr-FR" dirty="0">
                <a:solidFill>
                  <a:srgbClr val="FF0000"/>
                </a:solidFill>
              </a:rPr>
              <a:t>reste préservée plus longtemps car situées dans les graves médiums.</a:t>
            </a:r>
          </a:p>
          <a:p>
            <a:pPr>
              <a:defRPr/>
            </a:pPr>
            <a:endParaRPr lang="fr-FR" dirty="0"/>
          </a:p>
          <a:p>
            <a:pPr>
              <a:defRPr/>
            </a:pPr>
            <a:r>
              <a:rPr lang="fr-FR" dirty="0"/>
              <a:t>Donc la surdité n’est pas qu’une question de volume mais les 2 combinés : décibels et fréquences</a:t>
            </a:r>
          </a:p>
          <a:p>
            <a:pPr>
              <a:defRPr/>
            </a:pPr>
            <a:r>
              <a:rPr lang="fr-FR" dirty="0"/>
              <a:t>Savoir aussi qu’un appareillage est souhaitable </a:t>
            </a:r>
            <a:r>
              <a:rPr lang="fr-FR" b="1" dirty="0"/>
              <a:t>vers 35dB de perte </a:t>
            </a:r>
            <a:r>
              <a:rPr lang="fr-FR" dirty="0"/>
              <a:t>et pas avant car la compensation naturelle se fait facilement.</a:t>
            </a:r>
          </a:p>
          <a:p>
            <a:pPr>
              <a:defRPr/>
            </a:pPr>
            <a:r>
              <a:rPr lang="fr-FR" dirty="0"/>
              <a:t>Par contre il est important de ne pas attendre pour s’appareiller car plus on repousse et plus le cerveau va devenir paresseux puisque plus sollicité, voire il va perdre cette mémoire qu’il faudra rééduquer. </a:t>
            </a:r>
          </a:p>
          <a:p>
            <a:pPr>
              <a:defRPr/>
            </a:pPr>
            <a:r>
              <a:rPr lang="fr-FR" dirty="0"/>
              <a:t>Une rééducation difficile du fait que la personne va avoir un flux d’info sonores qu’elle n’avait plus et qu’il va falloir discriminer info/bruit. Elle risque de mettre rarement ses appareils ce qui n’améliorera pas ce travail d’apprentissage.</a:t>
            </a:r>
          </a:p>
          <a:p>
            <a:pPr>
              <a:defRPr/>
            </a:pPr>
            <a:endParaRPr lang="fr-FR" dirty="0"/>
          </a:p>
          <a:p>
            <a:pPr>
              <a:defRPr/>
            </a:pPr>
            <a:r>
              <a:rPr lang="fr-FR" dirty="0"/>
              <a:t>https://youtu.be/vchaFJYViZA</a:t>
            </a:r>
          </a:p>
          <a:p>
            <a:pPr>
              <a:defRPr/>
            </a:pPr>
            <a:r>
              <a:rPr lang="fr-FR" dirty="0"/>
              <a:t>7’46 à 8’56</a:t>
            </a:r>
          </a:p>
          <a:p>
            <a:pPr>
              <a:defRPr/>
            </a:pPr>
            <a:r>
              <a:rPr lang="fr-FR" b="1" dirty="0"/>
              <a:t>Revoir timing avant ou après</a:t>
            </a:r>
          </a:p>
        </p:txBody>
      </p:sp>
      <p:sp>
        <p:nvSpPr>
          <p:cNvPr id="75780" name="Espace réservé du numéro de diapositive 3">
            <a:extLst>
              <a:ext uri="{FF2B5EF4-FFF2-40B4-BE49-F238E27FC236}">
                <a16:creationId xmlns:a16="http://schemas.microsoft.com/office/drawing/2014/main" id="{45C6410B-979E-4BE2-9FB6-CFF9046E7C49}"/>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943ADCB-4062-4A30-B36F-C662CEFE358A}" type="slidenum">
              <a:rPr lang="fr-FR" altLang="fr-FR"/>
              <a:pPr/>
              <a:t>7</a:t>
            </a:fld>
            <a:endParaRPr lang="fr-FR" alt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Espace réservé de l'image des diapositives 1">
            <a:extLst>
              <a:ext uri="{FF2B5EF4-FFF2-40B4-BE49-F238E27FC236}">
                <a16:creationId xmlns:a16="http://schemas.microsoft.com/office/drawing/2014/main" id="{687B558C-D37A-4F67-9827-8E83CCD394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Espace réservé des commentaires 2">
            <a:extLst>
              <a:ext uri="{FF2B5EF4-FFF2-40B4-BE49-F238E27FC236}">
                <a16:creationId xmlns:a16="http://schemas.microsoft.com/office/drawing/2014/main" id="{5E25E067-4013-452B-95F3-3DCCAF72DFB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103428" name="Espace réservé du numéro de diapositive 3">
            <a:extLst>
              <a:ext uri="{FF2B5EF4-FFF2-40B4-BE49-F238E27FC236}">
                <a16:creationId xmlns:a16="http://schemas.microsoft.com/office/drawing/2014/main" id="{DC070C27-3071-4B37-8756-8D408EF305BD}"/>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DD5044A-77F5-43AC-9AC4-60E04FB864A6}" type="slidenum">
              <a:rPr lang="fr-FR" altLang="fr-FR"/>
              <a:pPr/>
              <a:t>10</a:t>
            </a:fld>
            <a:endParaRPr lang="fr-FR" alt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Espace réservé de l'image des diapositives 1">
            <a:extLst>
              <a:ext uri="{FF2B5EF4-FFF2-40B4-BE49-F238E27FC236}">
                <a16:creationId xmlns:a16="http://schemas.microsoft.com/office/drawing/2014/main" id="{4A689248-F019-4E82-8138-871B95E51C0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notes 2">
            <a:extLst>
              <a:ext uri="{FF2B5EF4-FFF2-40B4-BE49-F238E27FC236}">
                <a16:creationId xmlns:a16="http://schemas.microsoft.com/office/drawing/2014/main" id="{A79C2C20-AA76-42C4-BEE8-220B2B16DB60}"/>
              </a:ext>
            </a:extLst>
          </p:cNvPr>
          <p:cNvSpPr>
            <a:spLocks noGrp="1"/>
          </p:cNvSpPr>
          <p:nvPr>
            <p:ph type="body" idx="1"/>
          </p:nvPr>
        </p:nvSpPr>
        <p:spPr/>
        <p:txBody>
          <a:bodyPr/>
          <a:lstStyle/>
          <a:p>
            <a:pPr marL="285750" indent="-285750">
              <a:buClr>
                <a:srgbClr val="FF6600"/>
              </a:buClr>
              <a:buSzPct val="125000"/>
              <a:buFont typeface="Wingdings" panose="05000000000000000000" pitchFamily="2" charset="2"/>
              <a:buChar char="§"/>
              <a:defRPr/>
            </a:pPr>
            <a:r>
              <a:rPr lang="fr-FR" dirty="0">
                <a:solidFill>
                  <a:schemeClr val="bg1"/>
                </a:solidFill>
                <a:latin typeface="Helvetica 55 Roman" panose="020B0604020202020204" pitchFamily="34" charset="0"/>
              </a:rPr>
              <a:t>illusion entretenue par les performances de quelques rares adultes sourds, non parce qu’ils lisent mieux sur les lèvres mais parce qu’ils possèdent une connaissance complète et une parfaite maîtrise de la langue française. Du fait de cette connaissance, ils peuvent essayer de deviner et compléter mentalement ce qu’ils ne peuvent pas percevoir. A partir de quelques syllabes lues sur les lèvres, ils essayent d’imaginer les mots qui pourraient contenir ces syllabes et dont le sens correspond au contexte. Ils reconstituent les éléments linguistiques non perçus. Ils écartent les sosies labiaux.</a:t>
            </a:r>
          </a:p>
          <a:p>
            <a:pPr marL="285750" indent="-285750">
              <a:buClr>
                <a:srgbClr val="FF6600"/>
              </a:buClr>
              <a:buSzPct val="125000"/>
              <a:buFont typeface="Wingdings" panose="05000000000000000000" pitchFamily="2" charset="2"/>
              <a:buChar char="§"/>
              <a:defRPr/>
            </a:pPr>
            <a:endParaRPr lang="fr-FR" dirty="0">
              <a:solidFill>
                <a:schemeClr val="bg1"/>
              </a:solidFill>
              <a:latin typeface="Helvetica 55 Roman" panose="020B0604020202020204" pitchFamily="34" charset="0"/>
            </a:endParaRPr>
          </a:p>
          <a:p>
            <a:pPr marL="285750" indent="-285750">
              <a:buClr>
                <a:srgbClr val="FF6600"/>
              </a:buClr>
              <a:buSzPct val="125000"/>
              <a:buFont typeface="Wingdings" panose="05000000000000000000" pitchFamily="2" charset="2"/>
              <a:buChar char="§"/>
              <a:defRPr/>
            </a:pPr>
            <a:r>
              <a:rPr lang="fr-FR" dirty="0">
                <a:solidFill>
                  <a:schemeClr val="bg1"/>
                </a:solidFill>
                <a:latin typeface="Helvetica 55 Roman" panose="020B0604020202020204" pitchFamily="34" charset="0"/>
              </a:rPr>
              <a:t>Grâce à cette activité de suppléance mentale ces quelques rares adultes sourds parviennent souvent à deviner ce qu’ils n’ont pas perçu, au point de pouvoir entretenir une conversation. Leur lecture labiale est efficace. (Néanmoins, l’extrême difficulté de cet exercice le rend très fatigant pour la personne sourde, l’empêchant de le pratiquer plusieurs heures de suite).</a:t>
            </a:r>
          </a:p>
          <a:p>
            <a:pPr>
              <a:defRPr/>
            </a:pPr>
            <a:endParaRPr lang="fr-F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Espace réservé de l'image des diapositives 1">
            <a:extLst>
              <a:ext uri="{FF2B5EF4-FFF2-40B4-BE49-F238E27FC236}">
                <a16:creationId xmlns:a16="http://schemas.microsoft.com/office/drawing/2014/main" id="{93C1D6DC-F3B4-4076-A1A7-F0BFDE6D137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Espace réservé des commentaires 2">
            <a:extLst>
              <a:ext uri="{FF2B5EF4-FFF2-40B4-BE49-F238E27FC236}">
                <a16:creationId xmlns:a16="http://schemas.microsoft.com/office/drawing/2014/main" id="{08FB54FB-BF28-4449-9117-7DF35A30599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Les sons de l’entendant viennent les uns après les autres (c’est une suite linéaire). Au contraire les éléments qui composent les signes sont réalisés simultanément dans l’espace (c’est un ensemble en 3D).</a:t>
            </a:r>
          </a:p>
          <a:p>
            <a:r>
              <a:rPr lang="fr-FR" altLang="fr-FR"/>
              <a:t>Les paramètres du signe :</a:t>
            </a:r>
          </a:p>
          <a:p>
            <a:endParaRPr lang="fr-FR" altLang="fr-FR"/>
          </a:p>
        </p:txBody>
      </p:sp>
      <p:sp>
        <p:nvSpPr>
          <p:cNvPr id="107524" name="Espace réservé du numéro de diapositive 3">
            <a:extLst>
              <a:ext uri="{FF2B5EF4-FFF2-40B4-BE49-F238E27FC236}">
                <a16:creationId xmlns:a16="http://schemas.microsoft.com/office/drawing/2014/main" id="{3E79F5C8-7E5B-494E-8470-01B5180E4BEE}"/>
              </a:ext>
            </a:extLst>
          </p:cNvPr>
          <p:cNvSpPr>
            <a:spLocks noGrp="1" noChangeArrowheads="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lstStyle/>
          <a:p>
            <a:fld id="{B171B5AF-8586-4B68-BE54-19EC981E4BD6}" type="slidenum">
              <a:rPr lang="fr-FR" altLang="fr-FR"/>
              <a:pPr/>
              <a:t>12</a:t>
            </a:fld>
            <a:endParaRPr lang="fr-FR" alt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Espace réservé de l'image des diapositives 1">
            <a:extLst>
              <a:ext uri="{FF2B5EF4-FFF2-40B4-BE49-F238E27FC236}">
                <a16:creationId xmlns:a16="http://schemas.microsoft.com/office/drawing/2014/main" id="{8C2B4852-492F-4AFF-8EF7-AC3E7C1F1D5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Espace réservé des commentaires 2">
            <a:extLst>
              <a:ext uri="{FF2B5EF4-FFF2-40B4-BE49-F238E27FC236}">
                <a16:creationId xmlns:a16="http://schemas.microsoft.com/office/drawing/2014/main" id="{0157BCA8-AFD0-4686-A835-1EC34FC557F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Parler que peu utiliser et trouver les chiffres</a:t>
            </a:r>
          </a:p>
          <a:p>
            <a:endParaRPr lang="fr-FR" altLang="fr-FR"/>
          </a:p>
        </p:txBody>
      </p:sp>
      <p:sp>
        <p:nvSpPr>
          <p:cNvPr id="109572" name="Espace réservé du numéro de diapositive 3">
            <a:extLst>
              <a:ext uri="{FF2B5EF4-FFF2-40B4-BE49-F238E27FC236}">
                <a16:creationId xmlns:a16="http://schemas.microsoft.com/office/drawing/2014/main" id="{A90216E5-7611-4039-AD33-FD3741017480}"/>
              </a:ext>
            </a:extLst>
          </p:cNvPr>
          <p:cNvSpPr>
            <a:spLocks noGrp="1" noChangeArrowheads="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lstStyle/>
          <a:p>
            <a:fld id="{D5F6D417-4B5B-4551-B46E-43222309447E}" type="slidenum">
              <a:rPr lang="fr-FR" altLang="fr-FR"/>
              <a:pPr/>
              <a:t>13</a:t>
            </a:fld>
            <a:endParaRPr lang="fr-FR" altLang="fr-F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pic>
        <p:nvPicPr>
          <p:cNvPr id="4" name="Image 10">
            <a:extLst>
              <a:ext uri="{FF2B5EF4-FFF2-40B4-BE49-F238E27FC236}">
                <a16:creationId xmlns:a16="http://schemas.microsoft.com/office/drawing/2014/main" id="{DC1D6FC0-91A7-405B-8D9C-C4050A6EE0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8350" y="4516438"/>
            <a:ext cx="5270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
        <p:nvSpPr>
          <p:cNvPr id="3" name="Text Placeholder 2"/>
          <p:cNvSpPr>
            <a:spLocks noGrp="1"/>
          </p:cNvSpPr>
          <p:nvPr>
            <p:ph type="body" sz="quarter" idx="12"/>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4269800204"/>
      </p:ext>
    </p:extLst>
  </p:cSld>
  <p:clrMapOvr>
    <a:masterClrMapping/>
  </p:clrMapOvr>
  <p:transition spd="med">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RE SECTION DYS">
    <p:bg>
      <p:bgPr>
        <a:solidFill>
          <a:schemeClr val="tx1"/>
        </a:solidFill>
        <a:effectLst/>
      </p:bgPr>
    </p:bg>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583D7140-40F4-4E0E-A03D-C0A3822F3E90}"/>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sp>
        <p:nvSpPr>
          <p:cNvPr id="4" name="Rectangle 3">
            <a:extLst>
              <a:ext uri="{FF2B5EF4-FFF2-40B4-BE49-F238E27FC236}">
                <a16:creationId xmlns:a16="http://schemas.microsoft.com/office/drawing/2014/main" id="{7949518F-D33C-446F-89C7-56FE481BAEEF}"/>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BED8DEF5-9717-4FB8-8885-5AE76BC0619F}"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5" name="Picture 4">
            <a:extLst>
              <a:ext uri="{FF2B5EF4-FFF2-40B4-BE49-F238E27FC236}">
                <a16:creationId xmlns:a16="http://schemas.microsoft.com/office/drawing/2014/main" id="{7200B0A9-2471-4384-B72E-30BE1955C7C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Image 4">
            <a:extLst>
              <a:ext uri="{FF2B5EF4-FFF2-40B4-BE49-F238E27FC236}">
                <a16:creationId xmlns:a16="http://schemas.microsoft.com/office/drawing/2014/main" id="{42ECC8EB-AEBD-4BEB-9C5B-35E28D5BB80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12150" y="4378325"/>
            <a:ext cx="7683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3"/>
          <p:cNvSpPr>
            <a:spLocks noGrp="1"/>
          </p:cNvSpPr>
          <p:nvPr>
            <p:ph type="title"/>
          </p:nvPr>
        </p:nvSpPr>
        <p:spPr>
          <a:xfrm>
            <a:off x="827584" y="268288"/>
            <a:ext cx="5544616" cy="4031654"/>
          </a:xfrm>
          <a:prstGeom prst="rect">
            <a:avLst/>
          </a:prstGeom>
        </p:spPr>
        <p:txBody>
          <a:bodyPr/>
          <a:lstStyle>
            <a:lvl1pPr marL="0" marR="0" indent="0" algn="l" defTabSz="914400" rtl="0" eaLnBrk="1" fontAlgn="auto" latinLnBrk="0" hangingPunct="1">
              <a:lnSpc>
                <a:spcPct val="90000"/>
              </a:lnSpc>
              <a:spcBef>
                <a:spcPts val="600"/>
              </a:spcBef>
              <a:spcAft>
                <a:spcPts val="0"/>
              </a:spcAft>
              <a:buClrTx/>
              <a:buSzTx/>
              <a:buFontTx/>
              <a:buNone/>
              <a:tabLst/>
              <a:defRPr sz="4000">
                <a:solidFill>
                  <a:srgbClr val="F16E00"/>
                </a:solidFill>
              </a:defRPr>
            </a:lvl1pPr>
          </a:lstStyle>
          <a:p>
            <a:pPr lvl="0"/>
            <a:r>
              <a:rPr lang="fr-FR" noProof="0"/>
              <a:t>Modifiez le style du titre</a:t>
            </a:r>
            <a:endParaRPr lang="en-GB" dirty="0"/>
          </a:p>
        </p:txBody>
      </p:sp>
    </p:spTree>
    <p:extLst>
      <p:ext uri="{BB962C8B-B14F-4D97-AF65-F5344CB8AC3E}">
        <p14:creationId xmlns:p14="http://schemas.microsoft.com/office/powerpoint/2010/main" val="3038882408"/>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us 2 colonnes ACCESS BLANC">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B651F7A-0970-42D1-8C76-ACA2CB09A069}"/>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63735C38-C8C5-408C-A15F-290013CC4C11}"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sp>
        <p:nvSpPr>
          <p:cNvPr id="6" name="TextBox 6">
            <a:extLst>
              <a:ext uri="{FF2B5EF4-FFF2-40B4-BE49-F238E27FC236}">
                <a16:creationId xmlns:a16="http://schemas.microsoft.com/office/drawing/2014/main" id="{26CA4E2C-3338-4682-AE0B-D4EC0AB3E55C}"/>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pic>
        <p:nvPicPr>
          <p:cNvPr id="7" name="Picture 4">
            <a:extLst>
              <a:ext uri="{FF2B5EF4-FFF2-40B4-BE49-F238E27FC236}">
                <a16:creationId xmlns:a16="http://schemas.microsoft.com/office/drawing/2014/main" id="{32BE3F6B-266E-435C-AD68-87A5BFD670C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a:t>Modifiez le style du titre</a:t>
            </a:r>
            <a:endParaRPr lang="fr-FR" dirty="0"/>
          </a:p>
        </p:txBody>
      </p:sp>
      <p:sp>
        <p:nvSpPr>
          <p:cNvPr id="13" name="Content Placeholder 2"/>
          <p:cNvSpPr>
            <a:spLocks noGrp="1"/>
          </p:cNvSpPr>
          <p:nvPr>
            <p:ph sz="half" idx="1"/>
          </p:nvPr>
        </p:nvSpPr>
        <p:spPr>
          <a:xfrm>
            <a:off x="853323" y="1184275"/>
            <a:ext cx="3744416" cy="3332163"/>
          </a:xfrm>
          <a:prstGeom prst="rect">
            <a:avLst/>
          </a:prstGeom>
        </p:spPr>
        <p:txBody>
          <a:bodyPr>
            <a:normAutofit/>
          </a:bodyPr>
          <a:lstStyle>
            <a:lvl1pPr>
              <a:defRPr sz="1400" baseline="0">
                <a:solidFill>
                  <a:schemeClr val="bg1"/>
                </a:solidFill>
              </a:defRPr>
            </a:lvl1pPr>
            <a:lvl2pPr>
              <a:defRPr sz="1800" baseline="0">
                <a:solidFill>
                  <a:schemeClr val="bg2"/>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bg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bg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Cliquez pour modifier les styles du texte du masque</a:t>
            </a:r>
          </a:p>
          <a:p>
            <a:pPr lvl="1"/>
            <a:r>
              <a:rPr lang="fr-FR" noProof="0" dirty="0"/>
              <a:t>Deuxième niveau</a:t>
            </a:r>
          </a:p>
          <a:p>
            <a:pPr lvl="2"/>
            <a:r>
              <a:rPr lang="fr-FR" noProof="0" dirty="0"/>
              <a:t>Troisième niveau</a:t>
            </a:r>
          </a:p>
          <a:p>
            <a:pPr lvl="3"/>
            <a:r>
              <a:rPr lang="fr-FR" noProof="0" dirty="0"/>
              <a:t>Quatrième niveau</a:t>
            </a:r>
          </a:p>
        </p:txBody>
      </p:sp>
      <p:sp>
        <p:nvSpPr>
          <p:cNvPr id="11" name="Content Placeholder 2"/>
          <p:cNvSpPr>
            <a:spLocks noGrp="1"/>
          </p:cNvSpPr>
          <p:nvPr>
            <p:ph sz="half" idx="10"/>
          </p:nvPr>
        </p:nvSpPr>
        <p:spPr>
          <a:xfrm>
            <a:off x="4813763" y="1184274"/>
            <a:ext cx="4104456" cy="3331691"/>
          </a:xfrm>
          <a:prstGeom prst="rect">
            <a:avLst/>
          </a:prstGeom>
        </p:spPr>
        <p:txBody>
          <a:bodyPr>
            <a:normAutofit/>
          </a:bodyPr>
          <a:lstStyle>
            <a:lvl1pPr>
              <a:defRPr sz="1400" baseline="0">
                <a:solidFill>
                  <a:schemeClr val="bg1"/>
                </a:solidFill>
              </a:defRPr>
            </a:lvl1pPr>
            <a:lvl2pPr>
              <a:defRPr sz="1800" baseline="0">
                <a:solidFill>
                  <a:schemeClr val="bg2"/>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bg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bg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Cliquez pour modifier les styles du texte du masque</a:t>
            </a:r>
          </a:p>
          <a:p>
            <a:pPr lvl="1"/>
            <a:r>
              <a:rPr lang="fr-FR" noProof="0" dirty="0"/>
              <a:t>Deuxième niveau</a:t>
            </a:r>
          </a:p>
          <a:p>
            <a:pPr lvl="2"/>
            <a:r>
              <a:rPr lang="fr-FR" noProof="0" dirty="0"/>
              <a:t>Troisième niveau</a:t>
            </a:r>
          </a:p>
          <a:p>
            <a:pPr lvl="3"/>
            <a:r>
              <a:rPr lang="fr-FR" noProof="0" dirty="0"/>
              <a:t>Quatrième niveau</a:t>
            </a:r>
          </a:p>
        </p:txBody>
      </p:sp>
    </p:spTree>
    <p:extLst>
      <p:ext uri="{BB962C8B-B14F-4D97-AF65-F5344CB8AC3E}">
        <p14:creationId xmlns:p14="http://schemas.microsoft.com/office/powerpoint/2010/main" val="2745150696"/>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u DYS 1 colonne BLANC">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45FFFA-C82C-4356-8177-F5E1C8BD6BC5}"/>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FCF13E70-AB0D-441C-9731-3EDE3FB86873}"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sp>
        <p:nvSpPr>
          <p:cNvPr id="5" name="TextBox 6">
            <a:extLst>
              <a:ext uri="{FF2B5EF4-FFF2-40B4-BE49-F238E27FC236}">
                <a16:creationId xmlns:a16="http://schemas.microsoft.com/office/drawing/2014/main" id="{CD21714A-EC06-4B7D-8DB6-3B55AB7AC9C5}"/>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a:solidFill>
                <a:srgbClr val="F16E00"/>
              </a:solidFill>
              <a:ea typeface="ＭＳ Ｐゴシック" panose="020B0600070205080204" pitchFamily="34" charset="-128"/>
            </a:endParaRPr>
          </a:p>
        </p:txBody>
      </p:sp>
      <p:pic>
        <p:nvPicPr>
          <p:cNvPr id="6" name="Picture 4">
            <a:extLst>
              <a:ext uri="{FF2B5EF4-FFF2-40B4-BE49-F238E27FC236}">
                <a16:creationId xmlns:a16="http://schemas.microsoft.com/office/drawing/2014/main" id="{9DDD8ECE-7F53-45B0-B44D-E50E1E784A6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a:t>Modifiez le style du titre</a:t>
            </a:r>
            <a:endParaRPr lang="fr-FR" dirty="0"/>
          </a:p>
        </p:txBody>
      </p:sp>
      <p:sp>
        <p:nvSpPr>
          <p:cNvPr id="7" name="Content Placeholder 2"/>
          <p:cNvSpPr>
            <a:spLocks noGrp="1"/>
          </p:cNvSpPr>
          <p:nvPr>
            <p:ph sz="half" idx="1"/>
          </p:nvPr>
        </p:nvSpPr>
        <p:spPr>
          <a:xfrm>
            <a:off x="827584" y="1184274"/>
            <a:ext cx="8064896" cy="3332163"/>
          </a:xfrm>
          <a:prstGeom prst="rect">
            <a:avLst/>
          </a:prstGeom>
        </p:spPr>
        <p:txBody>
          <a:bodyPr>
            <a:normAutofit/>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400" baseline="0">
                <a:solidFill>
                  <a:schemeClr val="tx1"/>
                </a:solidFill>
              </a:defRPr>
            </a:lvl1pPr>
            <a:lvl2pPr>
              <a:defRPr sz="1800" baseline="0">
                <a:solidFill>
                  <a:srgbClr val="F16E00"/>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tx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tx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p:txBody>
      </p:sp>
    </p:spTree>
    <p:extLst>
      <p:ext uri="{BB962C8B-B14F-4D97-AF65-F5344CB8AC3E}">
        <p14:creationId xmlns:p14="http://schemas.microsoft.com/office/powerpoint/2010/main" val="1055367086"/>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Deux contenus">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2215082E-B84A-4A9B-A73B-C30E3A7C280B}"/>
              </a:ext>
            </a:extLst>
          </p:cNvPr>
          <p:cNvSpPr>
            <a:spLocks noChangeArrowheads="1"/>
          </p:cNvSpPr>
          <p:nvPr userDrawn="1"/>
        </p:nvSpPr>
        <p:spPr bwMode="auto">
          <a:xfrm>
            <a:off x="44450" y="4876800"/>
            <a:ext cx="501650"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r>
              <a:rPr lang="en-GB" altLang="fr-FR" sz="800" b="1" dirty="0">
                <a:solidFill>
                  <a:schemeClr val="bg2"/>
                </a:solidFill>
                <a:ea typeface="ＭＳ Ｐゴシック" pitchFamily="34" charset="-128"/>
              </a:rPr>
              <a:t>p.</a:t>
            </a:r>
            <a:fld id="{4F5DED8E-AA15-42E5-B085-B9626EC8FFF0}" type="slidenum">
              <a:rPr lang="en-GB" altLang="fr-FR" sz="800" b="1" smtClean="0">
                <a:solidFill>
                  <a:schemeClr val="bg2"/>
                </a:solidFill>
                <a:ea typeface="ＭＳ Ｐゴシック" pitchFamily="34" charset="-128"/>
              </a:rPr>
              <a:pPr algn="ctr">
                <a:defRPr/>
              </a:pPr>
              <a:t>‹N°›</a:t>
            </a:fld>
            <a:endParaRPr lang="fr-FR" altLang="fr-FR" sz="800" b="1" dirty="0">
              <a:solidFill>
                <a:schemeClr val="bg2"/>
              </a:solidFill>
              <a:ea typeface="ＭＳ Ｐゴシック" pitchFamily="34" charset="-128"/>
            </a:endParaRPr>
          </a:p>
        </p:txBody>
      </p:sp>
      <p:sp>
        <p:nvSpPr>
          <p:cNvPr id="8" name="Titre 7"/>
          <p:cNvSpPr>
            <a:spLocks noGrp="1"/>
          </p:cNvSpPr>
          <p:nvPr>
            <p:ph type="title"/>
          </p:nvPr>
        </p:nvSpPr>
        <p:spPr/>
        <p:txBody>
          <a:bodyPr/>
          <a:lstStyle/>
          <a:p>
            <a:r>
              <a:rPr lang="fr-FR"/>
              <a:t>Modifiez le style du titre</a:t>
            </a:r>
            <a:endParaRPr lang="fr-FR" dirty="0"/>
          </a:p>
        </p:txBody>
      </p:sp>
      <p:sp>
        <p:nvSpPr>
          <p:cNvPr id="12" name="Espace réservé du contenu 11"/>
          <p:cNvSpPr>
            <a:spLocks noGrp="1"/>
          </p:cNvSpPr>
          <p:nvPr>
            <p:ph sz="quarter" idx="12"/>
          </p:nvPr>
        </p:nvSpPr>
        <p:spPr>
          <a:xfrm>
            <a:off x="250825" y="1276350"/>
            <a:ext cx="4033143"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13" name="Espace réservé du contenu 11"/>
          <p:cNvSpPr>
            <a:spLocks noGrp="1"/>
          </p:cNvSpPr>
          <p:nvPr>
            <p:ph sz="quarter" idx="13"/>
          </p:nvPr>
        </p:nvSpPr>
        <p:spPr>
          <a:xfrm>
            <a:off x="4860032" y="1275606"/>
            <a:ext cx="3961507"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6" name="Espace réservé du pied de page 15">
            <a:extLst>
              <a:ext uri="{FF2B5EF4-FFF2-40B4-BE49-F238E27FC236}">
                <a16:creationId xmlns:a16="http://schemas.microsoft.com/office/drawing/2014/main" id="{9E728016-281B-45E8-8AF1-B67BF3B83F1B}"/>
              </a:ext>
            </a:extLst>
          </p:cNvPr>
          <p:cNvSpPr>
            <a:spLocks noGrp="1"/>
          </p:cNvSpPr>
          <p:nvPr>
            <p:ph type="ftr" sz="quarter" idx="14"/>
          </p:nvPr>
        </p:nvSpPr>
        <p:spPr>
          <a:xfrm>
            <a:off x="684213" y="4875213"/>
            <a:ext cx="1800225" cy="288925"/>
          </a:xfrm>
        </p:spPr>
        <p:txBody>
          <a:bodyPr/>
          <a:lstStyle>
            <a:lvl1pPr>
              <a:defRPr sz="1050"/>
            </a:lvl1pPr>
          </a:lstStyle>
          <a:p>
            <a:pPr>
              <a:defRPr/>
            </a:pPr>
            <a:r>
              <a:rPr lang="fr-FR"/>
              <a:t>Interne Orange</a:t>
            </a:r>
            <a:endParaRPr lang="fr-FR" dirty="0"/>
          </a:p>
        </p:txBody>
      </p:sp>
    </p:spTree>
    <p:extLst>
      <p:ext uri="{BB962C8B-B14F-4D97-AF65-F5344CB8AC3E}">
        <p14:creationId xmlns:p14="http://schemas.microsoft.com/office/powerpoint/2010/main" val="413651019"/>
      </p:ext>
    </p:extLst>
  </p:cSld>
  <p:clrMapOvr>
    <a:masterClrMapping/>
  </p:clrMapOvr>
  <p:transition spd="slow">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iapositive de titre OFR_TEMPLATE">
    <p:bg>
      <p:bgPr>
        <a:solidFill>
          <a:schemeClr val="tx1"/>
        </a:solidFill>
        <a:effectLst/>
      </p:bgPr>
    </p:bg>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78072721-4764-49FA-B619-3396E55125B4}"/>
              </a:ext>
            </a:extLst>
          </p:cNvPr>
          <p:cNvGrpSpPr>
            <a:grpSpLocks/>
          </p:cNvGrpSpPr>
          <p:nvPr/>
        </p:nvGrpSpPr>
        <p:grpSpPr bwMode="auto">
          <a:xfrm>
            <a:off x="314325" y="4233863"/>
            <a:ext cx="612775" cy="612775"/>
            <a:chOff x="313535" y="4233863"/>
            <a:chExt cx="612775" cy="612775"/>
          </a:xfrm>
        </p:grpSpPr>
        <p:sp>
          <p:nvSpPr>
            <p:cNvPr id="6" name="Rectangle 5">
              <a:extLst>
                <a:ext uri="{FF2B5EF4-FFF2-40B4-BE49-F238E27FC236}">
                  <a16:creationId xmlns:a16="http://schemas.microsoft.com/office/drawing/2014/main" id="{42AE2D30-3D0E-4891-8D26-556EA959FC6C}"/>
                </a:ext>
              </a:extLst>
            </p:cNvPr>
            <p:cNvSpPr>
              <a:spLocks noChangeArrowheads="1"/>
            </p:cNvSpPr>
            <p:nvPr/>
          </p:nvSpPr>
          <p:spPr bwMode="auto">
            <a:xfrm>
              <a:off x="313535" y="4233863"/>
              <a:ext cx="612775" cy="612775"/>
            </a:xfrm>
            <a:prstGeom prst="rect">
              <a:avLst/>
            </a:prstGeom>
            <a:solidFill>
              <a:srgbClr val="FF7900"/>
            </a:solidFill>
            <a:ln>
              <a:noFill/>
            </a:ln>
          </p:spPr>
          <p:txBody>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en-GB" altLang="fr-FR">
                <a:ea typeface="ＭＳ Ｐゴシック" panose="020B0600070205080204" pitchFamily="34" charset="-128"/>
              </a:endParaRPr>
            </a:p>
          </p:txBody>
        </p:sp>
        <p:sp>
          <p:nvSpPr>
            <p:cNvPr id="7" name="Freeform 6">
              <a:extLst>
                <a:ext uri="{FF2B5EF4-FFF2-40B4-BE49-F238E27FC236}">
                  <a16:creationId xmlns:a16="http://schemas.microsoft.com/office/drawing/2014/main" id="{3B3AC56D-DC92-47D6-A52A-5026EAA37B46}"/>
                </a:ext>
              </a:extLst>
            </p:cNvPr>
            <p:cNvSpPr>
              <a:spLocks noEditPoints="1"/>
            </p:cNvSpPr>
            <p:nvPr/>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7">
              <a:extLst>
                <a:ext uri="{FF2B5EF4-FFF2-40B4-BE49-F238E27FC236}">
                  <a16:creationId xmlns:a16="http://schemas.microsoft.com/office/drawing/2014/main" id="{43D92A22-5D72-450F-9330-23DB0F919CBC}"/>
                </a:ext>
              </a:extLst>
            </p:cNvPr>
            <p:cNvSpPr>
              <a:spLocks/>
            </p:cNvSpPr>
            <p:nvPr/>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8">
              <a:extLst>
                <a:ext uri="{FF2B5EF4-FFF2-40B4-BE49-F238E27FC236}">
                  <a16:creationId xmlns:a16="http://schemas.microsoft.com/office/drawing/2014/main" id="{766F0270-C913-477B-AD35-537454CEDB3B}"/>
                </a:ext>
              </a:extLst>
            </p:cNvPr>
            <p:cNvSpPr>
              <a:spLocks noEditPoints="1"/>
            </p:cNvSpPr>
            <p:nvPr/>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9">
              <a:extLst>
                <a:ext uri="{FF2B5EF4-FFF2-40B4-BE49-F238E27FC236}">
                  <a16:creationId xmlns:a16="http://schemas.microsoft.com/office/drawing/2014/main" id="{207DB3B1-80E9-4B60-83DC-F833A372B21D}"/>
                </a:ext>
              </a:extLst>
            </p:cNvPr>
            <p:cNvSpPr>
              <a:spLocks noEditPoints="1"/>
            </p:cNvSpPr>
            <p:nvPr/>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0">
              <a:extLst>
                <a:ext uri="{FF2B5EF4-FFF2-40B4-BE49-F238E27FC236}">
                  <a16:creationId xmlns:a16="http://schemas.microsoft.com/office/drawing/2014/main" id="{48C82172-F8AE-41BA-B6F5-9F7041B6E9F5}"/>
                </a:ext>
              </a:extLst>
            </p:cNvPr>
            <p:cNvSpPr>
              <a:spLocks/>
            </p:cNvSpPr>
            <p:nvPr/>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11">
              <a:extLst>
                <a:ext uri="{FF2B5EF4-FFF2-40B4-BE49-F238E27FC236}">
                  <a16:creationId xmlns:a16="http://schemas.microsoft.com/office/drawing/2014/main" id="{723B0F71-240B-4C3E-AACF-9585FB10C8DF}"/>
                </a:ext>
              </a:extLst>
            </p:cNvPr>
            <p:cNvSpPr>
              <a:spLocks noEditPoints="1"/>
            </p:cNvSpPr>
            <p:nvPr/>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12">
              <a:extLst>
                <a:ext uri="{FF2B5EF4-FFF2-40B4-BE49-F238E27FC236}">
                  <a16:creationId xmlns:a16="http://schemas.microsoft.com/office/drawing/2014/main" id="{B56439B7-C6E8-489F-9DC5-EDE82B7FC9DC}"/>
                </a:ext>
              </a:extLst>
            </p:cNvPr>
            <p:cNvSpPr>
              <a:spLocks noEditPoints="1"/>
            </p:cNvSpPr>
            <p:nvPr/>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4" name="Image 10">
            <a:extLst>
              <a:ext uri="{FF2B5EF4-FFF2-40B4-BE49-F238E27FC236}">
                <a16:creationId xmlns:a16="http://schemas.microsoft.com/office/drawing/2014/main" id="{383B67EB-E007-4DA8-A5C1-FE857EBDF00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47050" y="4156075"/>
            <a:ext cx="839788"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a:extLst>
              <a:ext uri="{FF2B5EF4-FFF2-40B4-BE49-F238E27FC236}">
                <a16:creationId xmlns:a16="http://schemas.microsoft.com/office/drawing/2014/main" id="{43CDAB04-42F4-4D8C-96E7-5F73054CB8E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22900" y="195263"/>
            <a:ext cx="512763"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ctrTitle"/>
          </p:nvPr>
        </p:nvSpPr>
        <p:spPr>
          <a:xfrm>
            <a:off x="314326" y="268289"/>
            <a:ext cx="4828498" cy="2301874"/>
          </a:xfrm>
          <a:prstGeom prst="rect">
            <a:avLst/>
          </a:prstGeom>
        </p:spPr>
        <p:txBody>
          <a:bodyPr>
            <a:noAutofit/>
          </a:bodyPr>
          <a:lstStyle>
            <a:lvl1pPr algn="l">
              <a:lnSpc>
                <a:spcPct val="85000"/>
              </a:lnSpc>
              <a:defRPr sz="3600" baseline="0">
                <a:solidFill>
                  <a:schemeClr val="bg1"/>
                </a:solidFill>
              </a:defRPr>
            </a:lvl1pPr>
          </a:lstStyle>
          <a:p>
            <a:r>
              <a:rPr lang="fr-FR" noProof="0"/>
              <a:t>Modifiez le style du titre</a:t>
            </a:r>
            <a:endParaRPr lang="fr-FR" noProof="0" dirty="0"/>
          </a:p>
        </p:txBody>
      </p:sp>
      <p:sp>
        <p:nvSpPr>
          <p:cNvPr id="42" name="Subtitle 2"/>
          <p:cNvSpPr>
            <a:spLocks noGrp="1"/>
          </p:cNvSpPr>
          <p:nvPr>
            <p:ph type="subTitle" idx="1"/>
          </p:nvPr>
        </p:nvSpPr>
        <p:spPr>
          <a:xfrm>
            <a:off x="310687" y="2704144"/>
            <a:ext cx="4831185" cy="966156"/>
          </a:xfrm>
          <a:prstGeom prst="rect">
            <a:avLst/>
          </a:prstGeom>
        </p:spPr>
        <p:txBody>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600" baseline="0">
                <a:solidFill>
                  <a:schemeClr val="bg1"/>
                </a:solidFill>
              </a:defRPr>
            </a:lvl1pPr>
            <a:lvl2pPr marL="180975" indent="-180975" algn="l">
              <a:buClr>
                <a:schemeClr val="bg2"/>
              </a:buClr>
              <a:buSzPct val="100000"/>
              <a:buFont typeface="Wingdings" panose="05000000000000000000" pitchFamily="2" charset="2"/>
              <a:buChar char="§"/>
              <a:defRPr>
                <a:solidFill>
                  <a:schemeClr val="tx1"/>
                </a:solidFill>
              </a:defRPr>
            </a:lvl2pPr>
            <a:lvl3pPr marL="406800" indent="-190800" algn="l">
              <a:spcBef>
                <a:spcPts val="336"/>
              </a:spcBef>
              <a:buClrTx/>
              <a:buFont typeface="Helvetica 55 Roman" panose="020B0604020202020204" pitchFamily="34" charset="0"/>
              <a:buChar char="–"/>
              <a:defRPr>
                <a:solidFill>
                  <a:schemeClr val="tx1"/>
                </a:solidFill>
                <a:latin typeface="Helvetica 55 Roman" panose="020B0604020202020204" pitchFamily="34" charset="0"/>
              </a:defRPr>
            </a:lvl3pPr>
            <a:lvl4pPr marL="594000" indent="-172800" algn="l">
              <a:spcBef>
                <a:spcPts val="24"/>
              </a:spcBef>
              <a:buFont typeface="Helvetica 55 Roman" panose="020B0604020202020204" pitchFamily="34" charset="0"/>
              <a:buChar char="–"/>
              <a:defRPr>
                <a:solidFill>
                  <a:schemeClr val="tx1"/>
                </a:solidFill>
              </a:defRPr>
            </a:lvl4pPr>
            <a:lvl5pPr marL="799200" indent="-190800" algn="l">
              <a:buFont typeface="Helvetica 55 Roman" panose="020B0604020202020204" pitchFamily="34" charset="0"/>
              <a:buChar char="–"/>
              <a:defRPr>
                <a:solidFill>
                  <a:schemeClr val="tx1"/>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fr-FR"/>
              <a:t>Modifiez le style des sous-titres du masque</a:t>
            </a:r>
            <a:endParaRPr lang="fr-FR" dirty="0"/>
          </a:p>
        </p:txBody>
      </p:sp>
      <p:sp>
        <p:nvSpPr>
          <p:cNvPr id="17" name="Text Placeholder 17"/>
          <p:cNvSpPr>
            <a:spLocks noGrp="1"/>
          </p:cNvSpPr>
          <p:nvPr>
            <p:ph type="body" sz="quarter" idx="16"/>
          </p:nvPr>
        </p:nvSpPr>
        <p:spPr>
          <a:xfrm>
            <a:off x="5935538" y="266701"/>
            <a:ext cx="3028950" cy="3403600"/>
          </a:xfrm>
          <a:prstGeom prst="rect">
            <a:avLst/>
          </a:prstGeom>
        </p:spPr>
        <p:txBody>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800" baseline="0">
                <a:solidFill>
                  <a:srgbClr val="FF7900"/>
                </a:solidFill>
              </a:defRPr>
            </a:lvl1pPr>
            <a:lvl2pPr>
              <a:defRPr>
                <a:solidFill>
                  <a:schemeClr val="bg1"/>
                </a:solidFill>
              </a:defRPr>
            </a:lvl2pPr>
          </a:lstStyle>
          <a:p>
            <a:pPr lvl="0"/>
            <a:r>
              <a:rPr lang="fr-FR"/>
              <a:t>Cliquez pour modifier les styles du texte du masque</a:t>
            </a:r>
          </a:p>
        </p:txBody>
      </p:sp>
    </p:spTree>
    <p:extLst>
      <p:ext uri="{BB962C8B-B14F-4D97-AF65-F5344CB8AC3E}">
        <p14:creationId xmlns:p14="http://schemas.microsoft.com/office/powerpoint/2010/main" val="835603954"/>
      </p:ext>
    </p:extLst>
  </p:cSld>
  <p:clrMapOvr>
    <a:masterClrMapping/>
  </p:clrMapOvr>
  <p:transition spd="med">
    <p:fade/>
  </p:transition>
  <p:hf sldNum="0"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CTION DYS">
    <p:bg>
      <p:bgPr>
        <a:solidFill>
          <a:schemeClr val="tx1"/>
        </a:solidFill>
        <a:effectLst/>
      </p:bgPr>
    </p:bg>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4F3A2928-948E-4B38-9D0D-0AA2CD191FD0}"/>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dirty="0">
              <a:solidFill>
                <a:srgbClr val="F16E00"/>
              </a:solidFill>
              <a:ea typeface="ＭＳ Ｐゴシック" panose="020B0600070205080204" pitchFamily="34" charset="-128"/>
            </a:endParaRPr>
          </a:p>
        </p:txBody>
      </p:sp>
      <p:sp>
        <p:nvSpPr>
          <p:cNvPr id="4" name="Rectangle 3">
            <a:extLst>
              <a:ext uri="{FF2B5EF4-FFF2-40B4-BE49-F238E27FC236}">
                <a16:creationId xmlns:a16="http://schemas.microsoft.com/office/drawing/2014/main" id="{135E7BBD-0508-4CD1-9844-782E31BF1E88}"/>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C9B6C15F-F24C-43F2-80A0-A1162D6F7BAD}"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5" name="Picture 4">
            <a:extLst>
              <a:ext uri="{FF2B5EF4-FFF2-40B4-BE49-F238E27FC236}">
                <a16:creationId xmlns:a16="http://schemas.microsoft.com/office/drawing/2014/main" id="{CDB09B97-22E1-43A2-BFBE-1CAA8064986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3"/>
          <p:cNvSpPr>
            <a:spLocks noGrp="1"/>
          </p:cNvSpPr>
          <p:nvPr>
            <p:ph type="title"/>
          </p:nvPr>
        </p:nvSpPr>
        <p:spPr>
          <a:xfrm>
            <a:off x="827584" y="268288"/>
            <a:ext cx="5544616" cy="4031654"/>
          </a:xfrm>
          <a:prstGeom prst="rect">
            <a:avLst/>
          </a:prstGeom>
        </p:spPr>
        <p:txBody>
          <a:bodyPr/>
          <a:lstStyle>
            <a:lvl1pPr marL="0" marR="0" indent="0" algn="l" defTabSz="914400" rtl="0" eaLnBrk="1" fontAlgn="auto" latinLnBrk="0" hangingPunct="1">
              <a:lnSpc>
                <a:spcPct val="90000"/>
              </a:lnSpc>
              <a:spcBef>
                <a:spcPts val="600"/>
              </a:spcBef>
              <a:spcAft>
                <a:spcPts val="0"/>
              </a:spcAft>
              <a:buClrTx/>
              <a:buSzTx/>
              <a:buFontTx/>
              <a:buNone/>
              <a:tabLst/>
              <a:defRPr sz="4000">
                <a:solidFill>
                  <a:srgbClr val="FF7900"/>
                </a:solidFill>
              </a:defRPr>
            </a:lvl1pPr>
          </a:lstStyle>
          <a:p>
            <a:pPr lvl="0"/>
            <a:r>
              <a:rPr lang="fr-FR" noProof="0"/>
              <a:t>Modifiez le style du titre</a:t>
            </a:r>
            <a:endParaRPr lang="en-GB" dirty="0"/>
          </a:p>
        </p:txBody>
      </p:sp>
    </p:spTree>
    <p:extLst>
      <p:ext uri="{BB962C8B-B14F-4D97-AF65-F5344CB8AC3E}">
        <p14:creationId xmlns:p14="http://schemas.microsoft.com/office/powerpoint/2010/main" val="2372540956"/>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RE SECTION DYS">
    <p:bg>
      <p:bgPr>
        <a:solidFill>
          <a:schemeClr val="tx1"/>
        </a:solidFill>
        <a:effectLst/>
      </p:bgPr>
    </p:bg>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583D7140-40F4-4E0E-A03D-C0A3822F3E90}"/>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sp>
        <p:nvSpPr>
          <p:cNvPr id="4" name="Rectangle 3">
            <a:extLst>
              <a:ext uri="{FF2B5EF4-FFF2-40B4-BE49-F238E27FC236}">
                <a16:creationId xmlns:a16="http://schemas.microsoft.com/office/drawing/2014/main" id="{7949518F-D33C-446F-89C7-56FE481BAEEF}"/>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BED8DEF5-9717-4FB8-8885-5AE76BC0619F}"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5" name="Picture 4">
            <a:extLst>
              <a:ext uri="{FF2B5EF4-FFF2-40B4-BE49-F238E27FC236}">
                <a16:creationId xmlns:a16="http://schemas.microsoft.com/office/drawing/2014/main" id="{7200B0A9-2471-4384-B72E-30BE1955C7C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Image 4">
            <a:extLst>
              <a:ext uri="{FF2B5EF4-FFF2-40B4-BE49-F238E27FC236}">
                <a16:creationId xmlns:a16="http://schemas.microsoft.com/office/drawing/2014/main" id="{42ECC8EB-AEBD-4BEB-9C5B-35E28D5BB80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12150" y="4378325"/>
            <a:ext cx="7683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3"/>
          <p:cNvSpPr>
            <a:spLocks noGrp="1"/>
          </p:cNvSpPr>
          <p:nvPr>
            <p:ph type="title"/>
          </p:nvPr>
        </p:nvSpPr>
        <p:spPr>
          <a:xfrm>
            <a:off x="827584" y="268288"/>
            <a:ext cx="5544616" cy="4031654"/>
          </a:xfrm>
          <a:prstGeom prst="rect">
            <a:avLst/>
          </a:prstGeom>
        </p:spPr>
        <p:txBody>
          <a:bodyPr/>
          <a:lstStyle>
            <a:lvl1pPr marL="0" marR="0" indent="0" algn="l" defTabSz="914400" rtl="0" eaLnBrk="1" fontAlgn="auto" latinLnBrk="0" hangingPunct="1">
              <a:lnSpc>
                <a:spcPct val="90000"/>
              </a:lnSpc>
              <a:spcBef>
                <a:spcPts val="600"/>
              </a:spcBef>
              <a:spcAft>
                <a:spcPts val="0"/>
              </a:spcAft>
              <a:buClrTx/>
              <a:buSzTx/>
              <a:buFontTx/>
              <a:buNone/>
              <a:tabLst/>
              <a:defRPr sz="4000">
                <a:solidFill>
                  <a:srgbClr val="F16E00"/>
                </a:solidFill>
              </a:defRPr>
            </a:lvl1pPr>
          </a:lstStyle>
          <a:p>
            <a:pPr lvl="0"/>
            <a:r>
              <a:rPr lang="fr-FR" noProof="0"/>
              <a:t>Modifiez le style du titre</a:t>
            </a:r>
            <a:endParaRPr lang="en-GB" dirty="0"/>
          </a:p>
        </p:txBody>
      </p:sp>
    </p:spTree>
    <p:extLst>
      <p:ext uri="{BB962C8B-B14F-4D97-AF65-F5344CB8AC3E}">
        <p14:creationId xmlns:p14="http://schemas.microsoft.com/office/powerpoint/2010/main" val="2742736446"/>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OMMAIRE Access">
    <p:bg>
      <p:bgPr>
        <a:solidFill>
          <a:schemeClr val="tx1"/>
        </a:solidFill>
        <a:effectLst/>
      </p:bgPr>
    </p:bg>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4434C191-38CC-4217-9FD4-2B8A3132042E}"/>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dirty="0">
              <a:solidFill>
                <a:srgbClr val="F16E00"/>
              </a:solidFill>
              <a:ea typeface="ＭＳ Ｐゴシック" panose="020B0600070205080204" pitchFamily="34" charset="-128"/>
            </a:endParaRPr>
          </a:p>
        </p:txBody>
      </p:sp>
      <p:sp>
        <p:nvSpPr>
          <p:cNvPr id="5" name="Rectangle 4">
            <a:extLst>
              <a:ext uri="{FF2B5EF4-FFF2-40B4-BE49-F238E27FC236}">
                <a16:creationId xmlns:a16="http://schemas.microsoft.com/office/drawing/2014/main" id="{DC5B51EC-D92A-4925-96AB-C8AAC830DA70}"/>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7B4CEB48-7A94-4910-8C9E-EACC2712F183}"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6" name="Image 4">
            <a:extLst>
              <a:ext uri="{FF2B5EF4-FFF2-40B4-BE49-F238E27FC236}">
                <a16:creationId xmlns:a16="http://schemas.microsoft.com/office/drawing/2014/main" id="{19C474A4-FDD6-4EDD-916C-88DBF0701B8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0163"/>
            <a:ext cx="7683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noProof="0"/>
              <a:t>Modifiez le style du titre</a:t>
            </a:r>
            <a:endParaRPr lang="fr-FR" dirty="0"/>
          </a:p>
        </p:txBody>
      </p:sp>
      <p:sp>
        <p:nvSpPr>
          <p:cNvPr id="10" name="Content Placeholder 2"/>
          <p:cNvSpPr>
            <a:spLocks noGrp="1"/>
          </p:cNvSpPr>
          <p:nvPr>
            <p:ph sz="half" idx="1"/>
          </p:nvPr>
        </p:nvSpPr>
        <p:spPr>
          <a:xfrm>
            <a:off x="827584" y="1184274"/>
            <a:ext cx="8064896" cy="3332163"/>
          </a:xfrm>
          <a:prstGeom prst="rect">
            <a:avLst/>
          </a:prstGeom>
        </p:spPr>
        <p:txBody>
          <a:bodyPr>
            <a:normAutofit/>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400" baseline="0">
                <a:solidFill>
                  <a:schemeClr val="bg1"/>
                </a:solidFill>
              </a:defRPr>
            </a:lvl1pPr>
            <a:lvl2pPr>
              <a:defRPr sz="1800" baseline="0">
                <a:solidFill>
                  <a:srgbClr val="F16E00"/>
                </a:solidFill>
              </a:defRPr>
            </a:lvl2pPr>
            <a:lvl3pPr marL="0" marR="0" indent="0" algn="l" defTabSz="914400" rtl="0" eaLnBrk="1" fontAlgn="auto" latinLnBrk="0" hangingPunct="1">
              <a:lnSpc>
                <a:spcPct val="90000"/>
              </a:lnSpc>
              <a:spcBef>
                <a:spcPts val="600"/>
              </a:spcBef>
              <a:spcAft>
                <a:spcPts val="0"/>
              </a:spcAft>
              <a:buClrTx/>
              <a:buSzTx/>
              <a:buFont typeface="Wingdings" panose="05000000000000000000" pitchFamily="2" charset="2"/>
              <a:buNone/>
              <a:tabLst/>
              <a:defRPr sz="1400" baseline="0">
                <a:solidFill>
                  <a:schemeClr val="tx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tx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Modifiez les styles du texte du masque</a:t>
            </a:r>
          </a:p>
        </p:txBody>
      </p:sp>
    </p:spTree>
    <p:extLst>
      <p:ext uri="{BB962C8B-B14F-4D97-AF65-F5344CB8AC3E}">
        <p14:creationId xmlns:p14="http://schemas.microsoft.com/office/powerpoint/2010/main" val="406880009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OMMAIRE Access">
    <p:bg>
      <p:bgPr>
        <a:solidFill>
          <a:schemeClr val="tx1"/>
        </a:solidFill>
        <a:effectLst/>
      </p:bgPr>
    </p:bg>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A97174F-EE74-4508-AF81-E48E3209BC91}"/>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sp>
        <p:nvSpPr>
          <p:cNvPr id="6" name="Rectangle 5">
            <a:extLst>
              <a:ext uri="{FF2B5EF4-FFF2-40B4-BE49-F238E27FC236}">
                <a16:creationId xmlns:a16="http://schemas.microsoft.com/office/drawing/2014/main" id="{E20B1C36-45B5-4C92-85FA-9CD169238DCE}"/>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DD4BC3B6-4C4C-4CB2-B792-368D98286151}"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7" name="Picture 4">
            <a:extLst>
              <a:ext uri="{FF2B5EF4-FFF2-40B4-BE49-F238E27FC236}">
                <a16:creationId xmlns:a16="http://schemas.microsoft.com/office/drawing/2014/main" id="{8F9AE4F6-D82C-4D2D-B656-FD590B7222C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noProof="0"/>
              <a:t>Modifiez le style du titre</a:t>
            </a:r>
            <a:endParaRPr lang="fr-FR" dirty="0"/>
          </a:p>
        </p:txBody>
      </p:sp>
      <p:sp>
        <p:nvSpPr>
          <p:cNvPr id="13" name="Espace réservé du contenu 12"/>
          <p:cNvSpPr>
            <a:spLocks noGrp="1"/>
          </p:cNvSpPr>
          <p:nvPr>
            <p:ph sz="quarter" idx="10"/>
          </p:nvPr>
        </p:nvSpPr>
        <p:spPr>
          <a:xfrm>
            <a:off x="827088" y="1131888"/>
            <a:ext cx="3744911" cy="3384550"/>
          </a:xfrm>
          <a:prstGeom prst="rect">
            <a:avLst/>
          </a:prstGeom>
        </p:spPr>
        <p:txBody>
          <a:bodyPr/>
          <a:lstStyle>
            <a:lvl1pPr>
              <a:lnSpc>
                <a:spcPct val="90000"/>
              </a:lnSpc>
              <a:spcBef>
                <a:spcPts val="1400"/>
              </a:spcBef>
              <a:spcAft>
                <a:spcPts val="1200"/>
              </a:spcAft>
              <a:buClr>
                <a:srgbClr val="FFFFFF"/>
              </a:buClr>
              <a:buSzPct val="25000"/>
              <a:defRPr baseline="0">
                <a:solidFill>
                  <a:schemeClr val="bg1"/>
                </a:solidFill>
              </a:defRPr>
            </a:lvl1pPr>
            <a:lvl2pPr marL="0" indent="0">
              <a:lnSpc>
                <a:spcPct val="90000"/>
              </a:lnSpc>
              <a:buSzPct val="100000"/>
              <a:buFont typeface="+mj-lt"/>
              <a:buNone/>
              <a:defRPr baseline="0">
                <a:solidFill>
                  <a:schemeClr val="bg1"/>
                </a:solidFill>
              </a:defRPr>
            </a:lvl2pPr>
            <a:lvl3pPr>
              <a:defRPr>
                <a:solidFill>
                  <a:schemeClr val="bg1"/>
                </a:solidFill>
              </a:defRPr>
            </a:lvl3pPr>
            <a:lvl4pPr>
              <a:defRPr>
                <a:solidFill>
                  <a:schemeClr val="bg1"/>
                </a:solidFill>
              </a:defRPr>
            </a:lvl4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17" name="Espace réservé du contenu 12"/>
          <p:cNvSpPr>
            <a:spLocks noGrp="1"/>
          </p:cNvSpPr>
          <p:nvPr>
            <p:ph sz="quarter" idx="11"/>
          </p:nvPr>
        </p:nvSpPr>
        <p:spPr>
          <a:xfrm>
            <a:off x="5148064" y="1131590"/>
            <a:ext cx="3744911" cy="3384550"/>
          </a:xfrm>
          <a:prstGeom prst="rect">
            <a:avLst/>
          </a:prstGeom>
        </p:spPr>
        <p:txBody>
          <a:bodyPr/>
          <a:lstStyle>
            <a:lvl1pPr>
              <a:lnSpc>
                <a:spcPct val="90000"/>
              </a:lnSpc>
              <a:spcBef>
                <a:spcPts val="1400"/>
              </a:spcBef>
              <a:spcAft>
                <a:spcPts val="1200"/>
              </a:spcAft>
              <a:buClr>
                <a:srgbClr val="FFFFFF"/>
              </a:buClr>
              <a:buSzPct val="25000"/>
              <a:defRPr baseline="0">
                <a:solidFill>
                  <a:schemeClr val="bg1"/>
                </a:solidFill>
              </a:defRPr>
            </a:lvl1pPr>
            <a:lvl2pPr marL="0" indent="0">
              <a:lnSpc>
                <a:spcPct val="90000"/>
              </a:lnSpc>
              <a:buSzPct val="100000"/>
              <a:buFont typeface="+mj-lt"/>
              <a:buNone/>
              <a:defRPr baseline="0">
                <a:solidFill>
                  <a:schemeClr val="bg1"/>
                </a:solidFill>
              </a:defRPr>
            </a:lvl2pPr>
            <a:lvl3pPr>
              <a:defRPr>
                <a:solidFill>
                  <a:schemeClr val="bg1"/>
                </a:solidFill>
              </a:defRPr>
            </a:lvl3pPr>
            <a:lvl4pPr>
              <a:defRPr>
                <a:solidFill>
                  <a:schemeClr val="bg1"/>
                </a:solidFill>
              </a:defRPr>
            </a:lvl4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2939139566"/>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us 2 colonnes ACCESS BLANC">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B651F7A-0970-42D1-8C76-ACA2CB09A069}"/>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63735C38-C8C5-408C-A15F-290013CC4C11}"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sp>
        <p:nvSpPr>
          <p:cNvPr id="6" name="TextBox 6">
            <a:extLst>
              <a:ext uri="{FF2B5EF4-FFF2-40B4-BE49-F238E27FC236}">
                <a16:creationId xmlns:a16="http://schemas.microsoft.com/office/drawing/2014/main" id="{26CA4E2C-3338-4682-AE0B-D4EC0AB3E55C}"/>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pic>
        <p:nvPicPr>
          <p:cNvPr id="7" name="Picture 4">
            <a:extLst>
              <a:ext uri="{FF2B5EF4-FFF2-40B4-BE49-F238E27FC236}">
                <a16:creationId xmlns:a16="http://schemas.microsoft.com/office/drawing/2014/main" id="{32BE3F6B-266E-435C-AD68-87A5BFD670C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a:t>Modifiez le style du titre</a:t>
            </a:r>
            <a:endParaRPr lang="fr-FR" dirty="0"/>
          </a:p>
        </p:txBody>
      </p:sp>
      <p:sp>
        <p:nvSpPr>
          <p:cNvPr id="13" name="Content Placeholder 2"/>
          <p:cNvSpPr>
            <a:spLocks noGrp="1"/>
          </p:cNvSpPr>
          <p:nvPr>
            <p:ph sz="half" idx="1"/>
          </p:nvPr>
        </p:nvSpPr>
        <p:spPr>
          <a:xfrm>
            <a:off x="853323" y="1184275"/>
            <a:ext cx="3744416" cy="3332163"/>
          </a:xfrm>
          <a:prstGeom prst="rect">
            <a:avLst/>
          </a:prstGeom>
        </p:spPr>
        <p:txBody>
          <a:bodyPr>
            <a:normAutofit/>
          </a:bodyPr>
          <a:lstStyle>
            <a:lvl1pPr>
              <a:defRPr sz="1400" baseline="0">
                <a:solidFill>
                  <a:schemeClr val="bg1"/>
                </a:solidFill>
              </a:defRPr>
            </a:lvl1pPr>
            <a:lvl2pPr>
              <a:defRPr sz="1800" baseline="0">
                <a:solidFill>
                  <a:schemeClr val="bg2"/>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bg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bg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Cliquez pour modifier les styles du texte du masque</a:t>
            </a:r>
          </a:p>
          <a:p>
            <a:pPr lvl="1"/>
            <a:r>
              <a:rPr lang="fr-FR" noProof="0" dirty="0"/>
              <a:t>Deuxième niveau</a:t>
            </a:r>
          </a:p>
          <a:p>
            <a:pPr lvl="2"/>
            <a:r>
              <a:rPr lang="fr-FR" noProof="0" dirty="0"/>
              <a:t>Troisième niveau</a:t>
            </a:r>
          </a:p>
          <a:p>
            <a:pPr lvl="3"/>
            <a:r>
              <a:rPr lang="fr-FR" noProof="0" dirty="0"/>
              <a:t>Quatrième niveau</a:t>
            </a:r>
          </a:p>
        </p:txBody>
      </p:sp>
      <p:sp>
        <p:nvSpPr>
          <p:cNvPr id="11" name="Content Placeholder 2"/>
          <p:cNvSpPr>
            <a:spLocks noGrp="1"/>
          </p:cNvSpPr>
          <p:nvPr>
            <p:ph sz="half" idx="10"/>
          </p:nvPr>
        </p:nvSpPr>
        <p:spPr>
          <a:xfrm>
            <a:off x="4813763" y="1184274"/>
            <a:ext cx="4104456" cy="3331691"/>
          </a:xfrm>
          <a:prstGeom prst="rect">
            <a:avLst/>
          </a:prstGeom>
        </p:spPr>
        <p:txBody>
          <a:bodyPr>
            <a:normAutofit/>
          </a:bodyPr>
          <a:lstStyle>
            <a:lvl1pPr>
              <a:defRPr sz="1400" baseline="0">
                <a:solidFill>
                  <a:schemeClr val="bg1"/>
                </a:solidFill>
              </a:defRPr>
            </a:lvl1pPr>
            <a:lvl2pPr>
              <a:defRPr sz="1800" baseline="0">
                <a:solidFill>
                  <a:schemeClr val="bg2"/>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bg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bg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Cliquez pour modifier les styles du texte du masque</a:t>
            </a:r>
          </a:p>
          <a:p>
            <a:pPr lvl="1"/>
            <a:r>
              <a:rPr lang="fr-FR" noProof="0" dirty="0"/>
              <a:t>Deuxième niveau</a:t>
            </a:r>
          </a:p>
          <a:p>
            <a:pPr lvl="2"/>
            <a:r>
              <a:rPr lang="fr-FR" noProof="0" dirty="0"/>
              <a:t>Troisième niveau</a:t>
            </a:r>
          </a:p>
          <a:p>
            <a:pPr lvl="3"/>
            <a:r>
              <a:rPr lang="fr-FR" noProof="0" dirty="0"/>
              <a:t>Quatrième niveau</a:t>
            </a:r>
          </a:p>
        </p:txBody>
      </p:sp>
    </p:spTree>
    <p:extLst>
      <p:ext uri="{BB962C8B-B14F-4D97-AF65-F5344CB8AC3E}">
        <p14:creationId xmlns:p14="http://schemas.microsoft.com/office/powerpoint/2010/main" val="2112408955"/>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solidFill>
                  <a:schemeClr val="bg1"/>
                </a:solidFill>
              </a:defRPr>
            </a:lvl3pPr>
            <a:lvl4pPr marL="401638" indent="-401638">
              <a:lnSpc>
                <a:spcPct val="85000"/>
              </a:lnSpc>
              <a:spcAft>
                <a:spcPts val="800"/>
              </a:spcAft>
              <a:buFont typeface="+mj-lt"/>
              <a:buNone/>
              <a:defRPr sz="3000">
                <a:solidFill>
                  <a:schemeClr val="bg1"/>
                </a:solidFill>
              </a:defRPr>
            </a:lvl4pPr>
            <a:lvl5pPr marL="0" indent="0">
              <a:lnSpc>
                <a:spcPct val="85000"/>
              </a:lnSpc>
              <a:spcAft>
                <a:spcPts val="800"/>
              </a:spcAft>
              <a:buFont typeface="+mj-lt"/>
              <a:buNone/>
              <a:defRPr sz="3000">
                <a:solidFill>
                  <a:schemeClr val="bg1"/>
                </a:solidFill>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171501414"/>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u DYS 1 colonne BLANC">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45FFFA-C82C-4356-8177-F5E1C8BD6BC5}"/>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FCF13E70-AB0D-441C-9731-3EDE3FB86873}"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sp>
        <p:nvSpPr>
          <p:cNvPr id="5" name="TextBox 6">
            <a:extLst>
              <a:ext uri="{FF2B5EF4-FFF2-40B4-BE49-F238E27FC236}">
                <a16:creationId xmlns:a16="http://schemas.microsoft.com/office/drawing/2014/main" id="{CD21714A-EC06-4B7D-8DB6-3B55AB7AC9C5}"/>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a:solidFill>
                <a:srgbClr val="F16E00"/>
              </a:solidFill>
              <a:ea typeface="ＭＳ Ｐゴシック" panose="020B0600070205080204" pitchFamily="34" charset="-128"/>
            </a:endParaRPr>
          </a:p>
        </p:txBody>
      </p:sp>
      <p:pic>
        <p:nvPicPr>
          <p:cNvPr id="6" name="Picture 4">
            <a:extLst>
              <a:ext uri="{FF2B5EF4-FFF2-40B4-BE49-F238E27FC236}">
                <a16:creationId xmlns:a16="http://schemas.microsoft.com/office/drawing/2014/main" id="{9DDD8ECE-7F53-45B0-B44D-E50E1E784A6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a:t>Modifiez le style du titre</a:t>
            </a:r>
            <a:endParaRPr lang="fr-FR" dirty="0"/>
          </a:p>
        </p:txBody>
      </p:sp>
      <p:sp>
        <p:nvSpPr>
          <p:cNvPr id="7" name="Content Placeholder 2"/>
          <p:cNvSpPr>
            <a:spLocks noGrp="1"/>
          </p:cNvSpPr>
          <p:nvPr>
            <p:ph sz="half" idx="1"/>
          </p:nvPr>
        </p:nvSpPr>
        <p:spPr>
          <a:xfrm>
            <a:off x="827584" y="1184274"/>
            <a:ext cx="8064896" cy="3332163"/>
          </a:xfrm>
          <a:prstGeom prst="rect">
            <a:avLst/>
          </a:prstGeom>
        </p:spPr>
        <p:txBody>
          <a:bodyPr>
            <a:normAutofit/>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400" baseline="0">
                <a:solidFill>
                  <a:schemeClr val="tx1"/>
                </a:solidFill>
              </a:defRPr>
            </a:lvl1pPr>
            <a:lvl2pPr>
              <a:defRPr sz="1800" baseline="0">
                <a:solidFill>
                  <a:srgbClr val="F16E00"/>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tx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tx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p:txBody>
      </p:sp>
    </p:spTree>
    <p:extLst>
      <p:ext uri="{BB962C8B-B14F-4D97-AF65-F5344CB8AC3E}">
        <p14:creationId xmlns:p14="http://schemas.microsoft.com/office/powerpoint/2010/main" val="182488851"/>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ERCI OFR SIMPLE NOIR">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27516B1-6468-4354-AD14-0B49FD72B2E2}"/>
              </a:ext>
            </a:extLst>
          </p:cNvPr>
          <p:cNvGrpSpPr>
            <a:grpSpLocks/>
          </p:cNvGrpSpPr>
          <p:nvPr userDrawn="1"/>
        </p:nvGrpSpPr>
        <p:grpSpPr bwMode="auto">
          <a:xfrm>
            <a:off x="314325" y="4233863"/>
            <a:ext cx="612775" cy="612775"/>
            <a:chOff x="313535" y="4233863"/>
            <a:chExt cx="612775" cy="612775"/>
          </a:xfrm>
        </p:grpSpPr>
        <p:sp>
          <p:nvSpPr>
            <p:cNvPr id="4" name="Rectangle 5">
              <a:extLst>
                <a:ext uri="{FF2B5EF4-FFF2-40B4-BE49-F238E27FC236}">
                  <a16:creationId xmlns:a16="http://schemas.microsoft.com/office/drawing/2014/main" id="{D4296508-C754-4874-A723-1B56822B591F}"/>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solidFill>
                  <a:schemeClr val="bg1"/>
                </a:solidFill>
              </a:endParaRPr>
            </a:p>
          </p:txBody>
        </p:sp>
        <p:sp>
          <p:nvSpPr>
            <p:cNvPr id="5" name="Freeform 6">
              <a:extLst>
                <a:ext uri="{FF2B5EF4-FFF2-40B4-BE49-F238E27FC236}">
                  <a16:creationId xmlns:a16="http://schemas.microsoft.com/office/drawing/2014/main" id="{F314A3D2-4351-4C07-89DE-1BC6FE39F985}"/>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Freeform 7">
              <a:extLst>
                <a:ext uri="{FF2B5EF4-FFF2-40B4-BE49-F238E27FC236}">
                  <a16:creationId xmlns:a16="http://schemas.microsoft.com/office/drawing/2014/main" id="{9DD60D5E-4A68-4C3E-90C3-B0E5BF67DED1}"/>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Freeform 8">
              <a:extLst>
                <a:ext uri="{FF2B5EF4-FFF2-40B4-BE49-F238E27FC236}">
                  <a16:creationId xmlns:a16="http://schemas.microsoft.com/office/drawing/2014/main" id="{DDAC595A-75BB-4435-A4B1-7E1A24291AC3}"/>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9">
              <a:extLst>
                <a:ext uri="{FF2B5EF4-FFF2-40B4-BE49-F238E27FC236}">
                  <a16:creationId xmlns:a16="http://schemas.microsoft.com/office/drawing/2014/main" id="{B2243E21-2CA4-4F3C-BC44-5A8B4A0CCF7A}"/>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10">
              <a:extLst>
                <a:ext uri="{FF2B5EF4-FFF2-40B4-BE49-F238E27FC236}">
                  <a16:creationId xmlns:a16="http://schemas.microsoft.com/office/drawing/2014/main" id="{E90D9DD8-A9A2-4DD8-8A7F-29CE13409622}"/>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11">
              <a:extLst>
                <a:ext uri="{FF2B5EF4-FFF2-40B4-BE49-F238E27FC236}">
                  <a16:creationId xmlns:a16="http://schemas.microsoft.com/office/drawing/2014/main" id="{15ACF2D6-080C-4E5A-B6C8-8267C36DDAFE}"/>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2">
              <a:extLst>
                <a:ext uri="{FF2B5EF4-FFF2-40B4-BE49-F238E27FC236}">
                  <a16:creationId xmlns:a16="http://schemas.microsoft.com/office/drawing/2014/main" id="{3A8C1A0D-DA10-419A-AD5B-19DD74E8C96F}"/>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2" name="Image 10">
            <a:extLst>
              <a:ext uri="{FF2B5EF4-FFF2-40B4-BE49-F238E27FC236}">
                <a16:creationId xmlns:a16="http://schemas.microsoft.com/office/drawing/2014/main" id="{9BE966BD-4E4A-4968-86C7-6C31DD8E8D1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01013" y="4111625"/>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ZoneTexte 12">
            <a:extLst>
              <a:ext uri="{FF2B5EF4-FFF2-40B4-BE49-F238E27FC236}">
                <a16:creationId xmlns:a16="http://schemas.microsoft.com/office/drawing/2014/main" id="{1C0928BC-D01D-45B8-AD0F-7667D22CDDDF}"/>
              </a:ext>
            </a:extLst>
          </p:cNvPr>
          <p:cNvSpPr txBox="1"/>
          <p:nvPr userDrawn="1"/>
        </p:nvSpPr>
        <p:spPr>
          <a:xfrm>
            <a:off x="428625" y="3292475"/>
            <a:ext cx="7456488" cy="603250"/>
          </a:xfrm>
          <a:prstGeom prst="rect">
            <a:avLst/>
          </a:prstGeom>
        </p:spPr>
        <p:txBody>
          <a:bodyPr lIns="0" tIns="0" rIns="0" bIns="0">
            <a:spAutoFit/>
          </a:bodyPr>
          <a:lstStyle/>
          <a:p>
            <a:pPr defTabSz="914400" eaLnBrk="1" hangingPunct="1">
              <a:lnSpc>
                <a:spcPct val="90000"/>
              </a:lnSpc>
              <a:spcBef>
                <a:spcPts val="600"/>
              </a:spcBef>
              <a:buClr>
                <a:srgbClr val="FFFFFF"/>
              </a:buClr>
              <a:buSzPct val="25000"/>
              <a:buFont typeface="Calibri" pitchFamily="34" charset="0"/>
              <a:buNone/>
              <a:defRPr/>
            </a:pPr>
            <a:r>
              <a:rPr lang="fr-FR" spc="-20" dirty="0">
                <a:solidFill>
                  <a:srgbClr val="FFFFFF"/>
                </a:solidFill>
                <a:latin typeface="Helvetica 75 Bold" pitchFamily="34" charset="0"/>
                <a:ea typeface="+mn-ea"/>
                <a:cs typeface="Arial" panose="020B0604020202020204" pitchFamily="34" charset="0"/>
              </a:rPr>
              <a:t>Pour toute demande d’accompagnement  :  	ZZZ ACCESSIBILITY SUPPORT 						(accessibilty.support@orange.com)</a:t>
            </a:r>
          </a:p>
          <a:p>
            <a:pPr>
              <a:defRPr/>
            </a:pPr>
            <a:endParaRPr lang="fr-FR" dirty="0" err="1">
              <a:latin typeface="Helvetica 75" pitchFamily="34" charset="0"/>
              <a:ea typeface="ＭＳ Ｐゴシック" panose="020B0600070205080204" pitchFamily="34" charset="-128"/>
            </a:endParaRPr>
          </a:p>
        </p:txBody>
      </p:sp>
      <p:sp>
        <p:nvSpPr>
          <p:cNvPr id="21" name="Titre 11"/>
          <p:cNvSpPr>
            <a:spLocks noGrp="1"/>
          </p:cNvSpPr>
          <p:nvPr>
            <p:ph type="title"/>
          </p:nvPr>
        </p:nvSpPr>
        <p:spPr>
          <a:xfrm>
            <a:off x="313535" y="267618"/>
            <a:ext cx="4831159" cy="743744"/>
          </a:xfrm>
          <a:prstGeom prst="rect">
            <a:avLst/>
          </a:prstGeom>
        </p:spPr>
        <p:txBody>
          <a:bodyPr/>
          <a:lstStyle>
            <a:lvl1pPr algn="l">
              <a:defRPr sz="4000">
                <a:solidFill>
                  <a:schemeClr val="bg1"/>
                </a:solidFill>
              </a:defRPr>
            </a:lvl1pPr>
          </a:lstStyle>
          <a:p>
            <a:r>
              <a:rPr lang="fr-FR"/>
              <a:t>Modifiez le style du titre</a:t>
            </a:r>
            <a:endParaRPr lang="fr-FR" dirty="0"/>
          </a:p>
        </p:txBody>
      </p:sp>
    </p:spTree>
    <p:extLst>
      <p:ext uri="{BB962C8B-B14F-4D97-AF65-F5344CB8AC3E}">
        <p14:creationId xmlns:p14="http://schemas.microsoft.com/office/powerpoint/2010/main" val="1035410393"/>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ONCLUSION">
    <p:bg>
      <p:bgPr>
        <a:solidFill>
          <a:schemeClr val="tx1"/>
        </a:solidFill>
        <a:effectLst/>
      </p:bgPr>
    </p:bg>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4A1D9F68-8094-4EB9-9E82-111B271535C6}"/>
              </a:ext>
            </a:extLst>
          </p:cNvPr>
          <p:cNvGrpSpPr>
            <a:grpSpLocks/>
          </p:cNvGrpSpPr>
          <p:nvPr userDrawn="1"/>
        </p:nvGrpSpPr>
        <p:grpSpPr bwMode="auto">
          <a:xfrm>
            <a:off x="314325" y="4233863"/>
            <a:ext cx="612775" cy="612775"/>
            <a:chOff x="313535" y="4233863"/>
            <a:chExt cx="612775" cy="612775"/>
          </a:xfrm>
        </p:grpSpPr>
        <p:sp>
          <p:nvSpPr>
            <p:cNvPr id="6" name="Rectangle 3">
              <a:extLst>
                <a:ext uri="{FF2B5EF4-FFF2-40B4-BE49-F238E27FC236}">
                  <a16:creationId xmlns:a16="http://schemas.microsoft.com/office/drawing/2014/main" id="{28011352-0165-4A6C-8131-4A9F83352F29}"/>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solidFill>
                  <a:schemeClr val="bg1"/>
                </a:solidFill>
              </a:endParaRPr>
            </a:p>
          </p:txBody>
        </p:sp>
        <p:sp>
          <p:nvSpPr>
            <p:cNvPr id="7" name="Freeform 6">
              <a:extLst>
                <a:ext uri="{FF2B5EF4-FFF2-40B4-BE49-F238E27FC236}">
                  <a16:creationId xmlns:a16="http://schemas.microsoft.com/office/drawing/2014/main" id="{0BC67A79-E380-4741-9802-A5F86E79F120}"/>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7">
              <a:extLst>
                <a:ext uri="{FF2B5EF4-FFF2-40B4-BE49-F238E27FC236}">
                  <a16:creationId xmlns:a16="http://schemas.microsoft.com/office/drawing/2014/main" id="{05C09F70-C689-46DA-9FC8-09BD2C1BC3E0}"/>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8">
              <a:extLst>
                <a:ext uri="{FF2B5EF4-FFF2-40B4-BE49-F238E27FC236}">
                  <a16:creationId xmlns:a16="http://schemas.microsoft.com/office/drawing/2014/main" id="{052B0182-2BDA-4E05-953E-F9AA28F646BF}"/>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9">
              <a:extLst>
                <a:ext uri="{FF2B5EF4-FFF2-40B4-BE49-F238E27FC236}">
                  <a16:creationId xmlns:a16="http://schemas.microsoft.com/office/drawing/2014/main" id="{85FDA290-B5E0-421E-926F-4EEB301349BA}"/>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0">
              <a:extLst>
                <a:ext uri="{FF2B5EF4-FFF2-40B4-BE49-F238E27FC236}">
                  <a16:creationId xmlns:a16="http://schemas.microsoft.com/office/drawing/2014/main" id="{0162F53C-62F1-462D-8811-1C16A0B76BE7}"/>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11">
              <a:extLst>
                <a:ext uri="{FF2B5EF4-FFF2-40B4-BE49-F238E27FC236}">
                  <a16:creationId xmlns:a16="http://schemas.microsoft.com/office/drawing/2014/main" id="{297B2D14-0B41-49DC-967B-2E00AC3C1617}"/>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12">
              <a:extLst>
                <a:ext uri="{FF2B5EF4-FFF2-40B4-BE49-F238E27FC236}">
                  <a16:creationId xmlns:a16="http://schemas.microsoft.com/office/drawing/2014/main" id="{23FF10F0-88AD-4F43-BE0E-2B81DF98B6AC}"/>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4" name="Image 10">
            <a:extLst>
              <a:ext uri="{FF2B5EF4-FFF2-40B4-BE49-F238E27FC236}">
                <a16:creationId xmlns:a16="http://schemas.microsoft.com/office/drawing/2014/main" id="{6CB20FD3-1FF9-44A2-B96E-8B2859354D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01013" y="4111625"/>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itre 11"/>
          <p:cNvSpPr>
            <a:spLocks noGrp="1"/>
          </p:cNvSpPr>
          <p:nvPr>
            <p:ph type="title"/>
          </p:nvPr>
        </p:nvSpPr>
        <p:spPr>
          <a:xfrm>
            <a:off x="313535" y="267618"/>
            <a:ext cx="6202681" cy="743744"/>
          </a:xfrm>
          <a:prstGeom prst="rect">
            <a:avLst/>
          </a:prstGeom>
        </p:spPr>
        <p:txBody>
          <a:bodyPr/>
          <a:lstStyle>
            <a:lvl1pPr algn="l">
              <a:defRPr sz="4000">
                <a:solidFill>
                  <a:schemeClr val="bg1"/>
                </a:solidFill>
              </a:defRPr>
            </a:lvl1pPr>
          </a:lstStyle>
          <a:p>
            <a:r>
              <a:rPr lang="fr-FR" dirty="0"/>
              <a:t>Modifiez le style du titre</a:t>
            </a:r>
          </a:p>
        </p:txBody>
      </p:sp>
      <p:sp>
        <p:nvSpPr>
          <p:cNvPr id="16" name="Espace réservé du contenu 5"/>
          <p:cNvSpPr>
            <a:spLocks noGrp="1"/>
          </p:cNvSpPr>
          <p:nvPr>
            <p:ph sz="quarter" idx="10"/>
          </p:nvPr>
        </p:nvSpPr>
        <p:spPr>
          <a:xfrm>
            <a:off x="338465" y="1177192"/>
            <a:ext cx="7839075" cy="504825"/>
          </a:xfrm>
          <a:prstGeom prst="rect">
            <a:avLst/>
          </a:prstGeom>
        </p:spPr>
        <p:txBody>
          <a:bodyPr/>
          <a:lstStyle>
            <a:lvl1pPr>
              <a:defRPr sz="1600">
                <a:solidFill>
                  <a:schemeClr val="bg1"/>
                </a:solidFill>
              </a:defRPr>
            </a:lvl1pPr>
          </a:lstStyle>
          <a:p>
            <a:pPr lvl="0"/>
            <a:r>
              <a:rPr lang="fr-FR"/>
              <a:t>Cliquez pour modifier les styles du texte du masque</a:t>
            </a:r>
          </a:p>
        </p:txBody>
      </p:sp>
      <p:sp>
        <p:nvSpPr>
          <p:cNvPr id="18" name="Espace réservé du contenu 5"/>
          <p:cNvSpPr>
            <a:spLocks noGrp="1"/>
          </p:cNvSpPr>
          <p:nvPr>
            <p:ph sz="quarter" idx="11"/>
          </p:nvPr>
        </p:nvSpPr>
        <p:spPr>
          <a:xfrm>
            <a:off x="367912" y="1923678"/>
            <a:ext cx="7839075" cy="504825"/>
          </a:xfrm>
          <a:prstGeom prst="rect">
            <a:avLst/>
          </a:prstGeom>
        </p:spPr>
        <p:txBody>
          <a:bodyPr/>
          <a:lstStyle>
            <a:lvl1pPr>
              <a:defRPr sz="1400" baseline="0">
                <a:solidFill>
                  <a:schemeClr val="bg1"/>
                </a:solidFill>
              </a:defRPr>
            </a:lvl1pPr>
          </a:lstStyle>
          <a:p>
            <a:pPr lvl="0"/>
            <a:r>
              <a:rPr lang="fr-FR"/>
              <a:t>Cliquez pour modifier les styles du texte du masque</a:t>
            </a:r>
          </a:p>
        </p:txBody>
      </p:sp>
    </p:spTree>
    <p:extLst>
      <p:ext uri="{BB962C8B-B14F-4D97-AF65-F5344CB8AC3E}">
        <p14:creationId xmlns:p14="http://schemas.microsoft.com/office/powerpoint/2010/main" val="280754029"/>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MERCI OFR SIMPLE NOIR">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E5E7AD2-9151-4436-A025-CB403F4AE6B6}"/>
              </a:ext>
            </a:extLst>
          </p:cNvPr>
          <p:cNvGrpSpPr>
            <a:grpSpLocks/>
          </p:cNvGrpSpPr>
          <p:nvPr userDrawn="1"/>
        </p:nvGrpSpPr>
        <p:grpSpPr bwMode="auto">
          <a:xfrm>
            <a:off x="314325" y="4233863"/>
            <a:ext cx="612775" cy="612775"/>
            <a:chOff x="313535" y="4233863"/>
            <a:chExt cx="612775" cy="612775"/>
          </a:xfrm>
        </p:grpSpPr>
        <p:sp>
          <p:nvSpPr>
            <p:cNvPr id="4" name="Rectangle 5">
              <a:extLst>
                <a:ext uri="{FF2B5EF4-FFF2-40B4-BE49-F238E27FC236}">
                  <a16:creationId xmlns:a16="http://schemas.microsoft.com/office/drawing/2014/main" id="{9BA43FC5-7335-4FD3-A0B2-65584ABA03A0}"/>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5" name="Freeform 6">
              <a:extLst>
                <a:ext uri="{FF2B5EF4-FFF2-40B4-BE49-F238E27FC236}">
                  <a16:creationId xmlns:a16="http://schemas.microsoft.com/office/drawing/2014/main" id="{FC036501-FE79-4913-A470-594E5855FAF3}"/>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Freeform 7">
              <a:extLst>
                <a:ext uri="{FF2B5EF4-FFF2-40B4-BE49-F238E27FC236}">
                  <a16:creationId xmlns:a16="http://schemas.microsoft.com/office/drawing/2014/main" id="{D0484219-7473-473A-8BDE-0C7BC032D89F}"/>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Freeform 8">
              <a:extLst>
                <a:ext uri="{FF2B5EF4-FFF2-40B4-BE49-F238E27FC236}">
                  <a16:creationId xmlns:a16="http://schemas.microsoft.com/office/drawing/2014/main" id="{26BE3A58-9DFD-4E31-BAB3-CEEDF8B62108}"/>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9">
              <a:extLst>
                <a:ext uri="{FF2B5EF4-FFF2-40B4-BE49-F238E27FC236}">
                  <a16:creationId xmlns:a16="http://schemas.microsoft.com/office/drawing/2014/main" id="{8BF41DDE-DA9F-4BA3-8468-03BB4FDAD2FE}"/>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10">
              <a:extLst>
                <a:ext uri="{FF2B5EF4-FFF2-40B4-BE49-F238E27FC236}">
                  <a16:creationId xmlns:a16="http://schemas.microsoft.com/office/drawing/2014/main" id="{1D1999AF-41C4-42FD-8F80-6A3C82427927}"/>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11">
              <a:extLst>
                <a:ext uri="{FF2B5EF4-FFF2-40B4-BE49-F238E27FC236}">
                  <a16:creationId xmlns:a16="http://schemas.microsoft.com/office/drawing/2014/main" id="{9D9ECB50-7588-4D71-A2A3-CDA5AEA0D03F}"/>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2">
              <a:extLst>
                <a:ext uri="{FF2B5EF4-FFF2-40B4-BE49-F238E27FC236}">
                  <a16:creationId xmlns:a16="http://schemas.microsoft.com/office/drawing/2014/main" id="{C65B6F29-67A0-4A28-B20F-080C15C89F93}"/>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grpSp>
        <p:nvGrpSpPr>
          <p:cNvPr id="12" name="Groupe 10">
            <a:extLst>
              <a:ext uri="{FF2B5EF4-FFF2-40B4-BE49-F238E27FC236}">
                <a16:creationId xmlns:a16="http://schemas.microsoft.com/office/drawing/2014/main" id="{D69369C3-748E-456E-AC30-DA60E4DD6379}"/>
              </a:ext>
            </a:extLst>
          </p:cNvPr>
          <p:cNvGrpSpPr>
            <a:grpSpLocks/>
          </p:cNvGrpSpPr>
          <p:nvPr userDrawn="1"/>
        </p:nvGrpSpPr>
        <p:grpSpPr bwMode="auto">
          <a:xfrm>
            <a:off x="7885113" y="4011613"/>
            <a:ext cx="884237" cy="857250"/>
            <a:chOff x="7934758" y="4011910"/>
            <a:chExt cx="885714" cy="857143"/>
          </a:xfrm>
        </p:grpSpPr>
        <p:pic>
          <p:nvPicPr>
            <p:cNvPr id="13" name="Image 11">
              <a:extLst>
                <a:ext uri="{FF2B5EF4-FFF2-40B4-BE49-F238E27FC236}">
                  <a16:creationId xmlns:a16="http://schemas.microsoft.com/office/drawing/2014/main" id="{35B25435-7E05-4495-B445-78E0B770228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4758" y="4011910"/>
              <a:ext cx="885714" cy="857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Ellipse 13">
              <a:extLst>
                <a:ext uri="{FF2B5EF4-FFF2-40B4-BE49-F238E27FC236}">
                  <a16:creationId xmlns:a16="http://schemas.microsoft.com/office/drawing/2014/main" id="{54A7A2DC-A696-442E-8890-1191A5595D75}"/>
                </a:ext>
              </a:extLst>
            </p:cNvPr>
            <p:cNvSpPr/>
            <p:nvPr userDrawn="1"/>
          </p:nvSpPr>
          <p:spPr>
            <a:xfrm>
              <a:off x="7999954" y="4080163"/>
              <a:ext cx="755323" cy="74603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grpSp>
      <p:sp>
        <p:nvSpPr>
          <p:cNvPr id="15" name="ZoneTexte 14">
            <a:extLst>
              <a:ext uri="{FF2B5EF4-FFF2-40B4-BE49-F238E27FC236}">
                <a16:creationId xmlns:a16="http://schemas.microsoft.com/office/drawing/2014/main" id="{8B61A010-080C-44C0-BB87-588C2471695B}"/>
              </a:ext>
            </a:extLst>
          </p:cNvPr>
          <p:cNvSpPr txBox="1"/>
          <p:nvPr userDrawn="1"/>
        </p:nvSpPr>
        <p:spPr>
          <a:xfrm>
            <a:off x="347663" y="1177925"/>
            <a:ext cx="4933950" cy="873125"/>
          </a:xfrm>
          <a:prstGeom prst="rect">
            <a:avLst/>
          </a:prstGeom>
        </p:spPr>
        <p:txBody>
          <a:bodyPr lIns="0" tIns="0" rIns="0" bIns="0">
            <a:spAutoFit/>
          </a:bodyPr>
          <a:lstStyle/>
          <a:p>
            <a:pPr defTabSz="914400" eaLnBrk="1" hangingPunct="1">
              <a:lnSpc>
                <a:spcPct val="90000"/>
              </a:lnSpc>
              <a:spcBef>
                <a:spcPts val="600"/>
              </a:spcBef>
              <a:buClr>
                <a:srgbClr val="FFFFFF"/>
              </a:buClr>
              <a:buSzPct val="25000"/>
              <a:buFont typeface="Calibri" pitchFamily="34" charset="0"/>
              <a:buNone/>
              <a:defRPr/>
            </a:pPr>
            <a:r>
              <a:rPr lang="fr-FR" spc="-20" dirty="0">
                <a:latin typeface="Helvetica 75 Bold" pitchFamily="34" charset="0"/>
                <a:ea typeface="+mn-ea"/>
                <a:cs typeface="Arial" panose="020B0604020202020204" pitchFamily="34" charset="0"/>
              </a:rPr>
              <a:t>Pour toute demande d’accompagnement :</a:t>
            </a:r>
          </a:p>
          <a:p>
            <a:pPr defTabSz="914400" eaLnBrk="1" hangingPunct="1">
              <a:lnSpc>
                <a:spcPct val="90000"/>
              </a:lnSpc>
              <a:spcBef>
                <a:spcPts val="600"/>
              </a:spcBef>
              <a:buClr>
                <a:srgbClr val="FFFFFF"/>
              </a:buClr>
              <a:buSzPct val="25000"/>
              <a:buFont typeface="Calibri" pitchFamily="34" charset="0"/>
              <a:buNone/>
              <a:defRPr/>
            </a:pPr>
            <a:r>
              <a:rPr lang="fr-FR" spc="-20" dirty="0">
                <a:latin typeface="Helvetica 75 Bold" pitchFamily="34" charset="0"/>
                <a:ea typeface="+mn-ea"/>
                <a:cs typeface="Arial" panose="020B0604020202020204" pitchFamily="34" charset="0"/>
              </a:rPr>
              <a:t>ZZZ ACCESSIBILITY SUPPORT (accessibilty.support@orange.com)</a:t>
            </a:r>
          </a:p>
          <a:p>
            <a:pPr>
              <a:defRPr/>
            </a:pPr>
            <a:endParaRPr lang="fr-FR" dirty="0" err="1">
              <a:latin typeface="Helvetica 75" pitchFamily="34" charset="0"/>
              <a:ea typeface="ＭＳ Ｐゴシック" panose="020B0600070205080204" pitchFamily="34" charset="-128"/>
            </a:endParaRPr>
          </a:p>
        </p:txBody>
      </p:sp>
      <p:sp>
        <p:nvSpPr>
          <p:cNvPr id="21" name="Titre 11"/>
          <p:cNvSpPr>
            <a:spLocks noGrp="1"/>
          </p:cNvSpPr>
          <p:nvPr>
            <p:ph type="title"/>
          </p:nvPr>
        </p:nvSpPr>
        <p:spPr>
          <a:xfrm>
            <a:off x="313535" y="267618"/>
            <a:ext cx="4831159" cy="743744"/>
          </a:xfrm>
          <a:prstGeom prst="rect">
            <a:avLst/>
          </a:prstGeom>
        </p:spPr>
        <p:txBody>
          <a:bodyPr/>
          <a:lstStyle>
            <a:lvl1pPr algn="l">
              <a:defRPr sz="4000">
                <a:solidFill>
                  <a:schemeClr val="tx1"/>
                </a:solidFill>
              </a:defRPr>
            </a:lvl1pPr>
          </a:lstStyle>
          <a:p>
            <a:r>
              <a:rPr lang="fr-FR"/>
              <a:t>Modifiez le style du titre</a:t>
            </a:r>
            <a:endParaRPr lang="fr-FR" dirty="0"/>
          </a:p>
        </p:txBody>
      </p:sp>
    </p:spTree>
    <p:extLst>
      <p:ext uri="{BB962C8B-B14F-4D97-AF65-F5344CB8AC3E}">
        <p14:creationId xmlns:p14="http://schemas.microsoft.com/office/powerpoint/2010/main" val="43511882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ux contenus">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2215082E-B84A-4A9B-A73B-C30E3A7C280B}"/>
              </a:ext>
            </a:extLst>
          </p:cNvPr>
          <p:cNvSpPr>
            <a:spLocks noChangeArrowheads="1"/>
          </p:cNvSpPr>
          <p:nvPr userDrawn="1"/>
        </p:nvSpPr>
        <p:spPr bwMode="auto">
          <a:xfrm>
            <a:off x="44450" y="4876800"/>
            <a:ext cx="501650"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r>
              <a:rPr lang="en-GB" altLang="fr-FR" sz="800" b="1" dirty="0">
                <a:solidFill>
                  <a:schemeClr val="bg2"/>
                </a:solidFill>
                <a:ea typeface="ＭＳ Ｐゴシック" pitchFamily="34" charset="-128"/>
              </a:rPr>
              <a:t>p.</a:t>
            </a:r>
            <a:fld id="{4F5DED8E-AA15-42E5-B085-B9626EC8FFF0}" type="slidenum">
              <a:rPr lang="en-GB" altLang="fr-FR" sz="800" b="1" smtClean="0">
                <a:solidFill>
                  <a:schemeClr val="bg2"/>
                </a:solidFill>
                <a:ea typeface="ＭＳ Ｐゴシック" pitchFamily="34" charset="-128"/>
              </a:rPr>
              <a:pPr algn="ctr">
                <a:defRPr/>
              </a:pPr>
              <a:t>‹N°›</a:t>
            </a:fld>
            <a:endParaRPr lang="fr-FR" altLang="fr-FR" sz="800" b="1" dirty="0">
              <a:solidFill>
                <a:schemeClr val="bg2"/>
              </a:solidFill>
              <a:ea typeface="ＭＳ Ｐゴシック" pitchFamily="34" charset="-128"/>
            </a:endParaRPr>
          </a:p>
        </p:txBody>
      </p:sp>
      <p:sp>
        <p:nvSpPr>
          <p:cNvPr id="8" name="Titre 7"/>
          <p:cNvSpPr>
            <a:spLocks noGrp="1"/>
          </p:cNvSpPr>
          <p:nvPr>
            <p:ph type="title"/>
          </p:nvPr>
        </p:nvSpPr>
        <p:spPr/>
        <p:txBody>
          <a:bodyPr/>
          <a:lstStyle/>
          <a:p>
            <a:r>
              <a:rPr lang="fr-FR"/>
              <a:t>Modifiez le style du titre</a:t>
            </a:r>
            <a:endParaRPr lang="fr-FR" dirty="0"/>
          </a:p>
        </p:txBody>
      </p:sp>
      <p:sp>
        <p:nvSpPr>
          <p:cNvPr id="12" name="Espace réservé du contenu 11"/>
          <p:cNvSpPr>
            <a:spLocks noGrp="1"/>
          </p:cNvSpPr>
          <p:nvPr>
            <p:ph sz="quarter" idx="12"/>
          </p:nvPr>
        </p:nvSpPr>
        <p:spPr>
          <a:xfrm>
            <a:off x="250825" y="1276350"/>
            <a:ext cx="4033143"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13" name="Espace réservé du contenu 11"/>
          <p:cNvSpPr>
            <a:spLocks noGrp="1"/>
          </p:cNvSpPr>
          <p:nvPr>
            <p:ph sz="quarter" idx="13"/>
          </p:nvPr>
        </p:nvSpPr>
        <p:spPr>
          <a:xfrm>
            <a:off x="4860032" y="1275606"/>
            <a:ext cx="3961507"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6" name="Espace réservé du pied de page 15">
            <a:extLst>
              <a:ext uri="{FF2B5EF4-FFF2-40B4-BE49-F238E27FC236}">
                <a16:creationId xmlns:a16="http://schemas.microsoft.com/office/drawing/2014/main" id="{9E728016-281B-45E8-8AF1-B67BF3B83F1B}"/>
              </a:ext>
            </a:extLst>
          </p:cNvPr>
          <p:cNvSpPr>
            <a:spLocks noGrp="1"/>
          </p:cNvSpPr>
          <p:nvPr>
            <p:ph type="ftr" sz="quarter" idx="14"/>
          </p:nvPr>
        </p:nvSpPr>
        <p:spPr>
          <a:xfrm>
            <a:off x="684213" y="4875213"/>
            <a:ext cx="1800225" cy="288925"/>
          </a:xfrm>
        </p:spPr>
        <p:txBody>
          <a:bodyPr/>
          <a:lstStyle>
            <a:lvl1pPr>
              <a:defRPr sz="1050"/>
            </a:lvl1pPr>
          </a:lstStyle>
          <a:p>
            <a:pPr>
              <a:defRPr/>
            </a:pPr>
            <a:r>
              <a:rPr lang="fr-FR"/>
              <a:t>Interne Orange</a:t>
            </a:r>
            <a:endParaRPr lang="fr-FR" dirty="0"/>
          </a:p>
        </p:txBody>
      </p:sp>
    </p:spTree>
    <p:extLst>
      <p:ext uri="{BB962C8B-B14F-4D97-AF65-F5344CB8AC3E}">
        <p14:creationId xmlns:p14="http://schemas.microsoft.com/office/powerpoint/2010/main" val="4223709463"/>
      </p:ext>
    </p:extLst>
  </p:cSld>
  <p:clrMapOvr>
    <a:masterClrMapping/>
  </p:clrMapOvr>
  <p:transition spd="slow">
    <p:wipe dir="d"/>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mage pleine page">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9144000" cy="5143500"/>
          </a:xfrm>
        </p:spPr>
        <p:txBody>
          <a:bodyPr/>
          <a:lstStyle/>
          <a:p>
            <a:pPr lvl="0"/>
            <a:r>
              <a:rPr lang="fr-FR" noProof="0" dirty="0"/>
              <a:t>Cliquez sur l'icône pour ajouter une image</a:t>
            </a:r>
          </a:p>
        </p:txBody>
      </p:sp>
      <p:sp>
        <p:nvSpPr>
          <p:cNvPr id="3" name="Title 2"/>
          <p:cNvSpPr>
            <a:spLocks noGrp="1"/>
          </p:cNvSpPr>
          <p:nvPr>
            <p:ph type="title"/>
          </p:nvPr>
        </p:nvSpPr>
        <p:spPr/>
        <p:txBody>
          <a:bodyPr/>
          <a:lstStyle>
            <a:lvl1pPr>
              <a:defRPr>
                <a:solidFill>
                  <a:srgbClr val="FF6600"/>
                </a:solidFill>
              </a:defRPr>
            </a:lvl1pPr>
          </a:lstStyle>
          <a:p>
            <a:r>
              <a:rPr lang="fr-FR"/>
              <a:t>Modifiez le style du titre</a:t>
            </a:r>
            <a:endParaRPr lang="en-GB" dirty="0"/>
          </a:p>
        </p:txBody>
      </p:sp>
    </p:spTree>
    <p:extLst>
      <p:ext uri="{BB962C8B-B14F-4D97-AF65-F5344CB8AC3E}">
        <p14:creationId xmlns:p14="http://schemas.microsoft.com/office/powerpoint/2010/main" val="381644523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a:t>Modifiez le style du titre</a:t>
            </a:r>
            <a:endParaRPr lang="fr-FR" dirty="0"/>
          </a:p>
        </p:txBody>
      </p:sp>
      <p:sp>
        <p:nvSpPr>
          <p:cNvPr id="12" name="Espace réservé du contenu 11"/>
          <p:cNvSpPr>
            <a:spLocks noGrp="1"/>
          </p:cNvSpPr>
          <p:nvPr>
            <p:ph sz="quarter" idx="12"/>
          </p:nvPr>
        </p:nvSpPr>
        <p:spPr>
          <a:xfrm>
            <a:off x="250825" y="1276350"/>
            <a:ext cx="4033143" cy="3382963"/>
          </a:xfrm>
        </p:spPr>
        <p:txBody>
          <a:bodyPr/>
          <a:lstStyle>
            <a:lvl1pPr marL="279400" indent="-279400">
              <a:defRPr>
                <a:solidFill>
                  <a:srgbClr val="FF6600"/>
                </a:solidFill>
              </a:defRPr>
            </a:lvl1pPr>
            <a:lvl2pPr marL="0" indent="0">
              <a:buNone/>
              <a:defRPr/>
            </a:lvl2pPr>
          </a:lstStyle>
          <a:p>
            <a:pPr lvl="0"/>
            <a:r>
              <a:rPr lang="fr-FR"/>
              <a:t>Cliquez pour modifier les styles du texte du masque</a:t>
            </a:r>
          </a:p>
        </p:txBody>
      </p:sp>
      <p:sp>
        <p:nvSpPr>
          <p:cNvPr id="13" name="Espace réservé du contenu 11"/>
          <p:cNvSpPr>
            <a:spLocks noGrp="1"/>
          </p:cNvSpPr>
          <p:nvPr>
            <p:ph sz="quarter" idx="13"/>
          </p:nvPr>
        </p:nvSpPr>
        <p:spPr>
          <a:xfrm>
            <a:off x="4860032" y="1275606"/>
            <a:ext cx="3961507"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5" name="Espace réservé du pied de page 15">
            <a:extLst>
              <a:ext uri="{FF2B5EF4-FFF2-40B4-BE49-F238E27FC236}">
                <a16:creationId xmlns:a16="http://schemas.microsoft.com/office/drawing/2014/main" id="{61F6EEF3-DAB6-46FC-B9B9-CC69916359A9}"/>
              </a:ext>
            </a:extLst>
          </p:cNvPr>
          <p:cNvSpPr>
            <a:spLocks noGrp="1"/>
          </p:cNvSpPr>
          <p:nvPr>
            <p:ph type="ftr" sz="quarter" idx="14"/>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r>
              <a:rPr lang="fr-FR"/>
              <a:t>Interne Orange</a:t>
            </a:r>
            <a:endParaRPr lang="fr-FR" dirty="0"/>
          </a:p>
        </p:txBody>
      </p:sp>
      <p:sp>
        <p:nvSpPr>
          <p:cNvPr id="6" name="Espace réservé du numéro de diapositive 16">
            <a:extLst>
              <a:ext uri="{FF2B5EF4-FFF2-40B4-BE49-F238E27FC236}">
                <a16:creationId xmlns:a16="http://schemas.microsoft.com/office/drawing/2014/main" id="{2D474825-105D-4B98-B197-E2B6C275D358}"/>
              </a:ext>
            </a:extLst>
          </p:cNvPr>
          <p:cNvSpPr>
            <a:spLocks noGrp="1"/>
          </p:cNvSpPr>
          <p:nvPr>
            <p:ph type="sldNum" sz="quarter" idx="15"/>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fld id="{C734E8EC-93B0-48E3-962D-7607C1D09A93}" type="slidenum">
              <a:rPr lang="fr-FR"/>
              <a:pPr>
                <a:defRPr/>
              </a:pPr>
              <a:t>‹N°›</a:t>
            </a:fld>
            <a:endParaRPr lang="fr-FR" dirty="0"/>
          </a:p>
        </p:txBody>
      </p:sp>
    </p:spTree>
    <p:extLst>
      <p:ext uri="{BB962C8B-B14F-4D97-AF65-F5344CB8AC3E}">
        <p14:creationId xmlns:p14="http://schemas.microsoft.com/office/powerpoint/2010/main" val="299394562"/>
      </p:ext>
    </p:extLst>
  </p:cSld>
  <p:clrMapOvr>
    <a:masterClrMapping/>
  </p:clrMapOvr>
  <p:transition spd="slow">
    <p:wipe dir="d"/>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a:t>Modifiez le style du titre</a:t>
            </a:r>
            <a:endParaRPr lang="fr-FR" dirty="0"/>
          </a:p>
        </p:txBody>
      </p:sp>
      <p:sp>
        <p:nvSpPr>
          <p:cNvPr id="12" name="Espace réservé du contenu 11"/>
          <p:cNvSpPr>
            <a:spLocks noGrp="1"/>
          </p:cNvSpPr>
          <p:nvPr>
            <p:ph sz="quarter" idx="12"/>
          </p:nvPr>
        </p:nvSpPr>
        <p:spPr>
          <a:xfrm>
            <a:off x="250825" y="1276350"/>
            <a:ext cx="4033143"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13" name="Espace réservé du contenu 11"/>
          <p:cNvSpPr>
            <a:spLocks noGrp="1"/>
          </p:cNvSpPr>
          <p:nvPr>
            <p:ph sz="quarter" idx="13"/>
          </p:nvPr>
        </p:nvSpPr>
        <p:spPr>
          <a:xfrm>
            <a:off x="4860032" y="1275606"/>
            <a:ext cx="3961507"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5" name="Espace réservé du pied de page 15">
            <a:extLst>
              <a:ext uri="{FF2B5EF4-FFF2-40B4-BE49-F238E27FC236}">
                <a16:creationId xmlns:a16="http://schemas.microsoft.com/office/drawing/2014/main" id="{306FC41D-1CE1-44BB-8500-2D9F63109BAF}"/>
              </a:ext>
            </a:extLst>
          </p:cNvPr>
          <p:cNvSpPr>
            <a:spLocks noGrp="1"/>
          </p:cNvSpPr>
          <p:nvPr>
            <p:ph type="ftr" sz="quarter" idx="14"/>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r>
              <a:rPr lang="fr-FR"/>
              <a:t>Interne Orange</a:t>
            </a:r>
            <a:endParaRPr lang="fr-FR" dirty="0"/>
          </a:p>
        </p:txBody>
      </p:sp>
      <p:sp>
        <p:nvSpPr>
          <p:cNvPr id="6" name="Espace réservé du numéro de diapositive 16">
            <a:extLst>
              <a:ext uri="{FF2B5EF4-FFF2-40B4-BE49-F238E27FC236}">
                <a16:creationId xmlns:a16="http://schemas.microsoft.com/office/drawing/2014/main" id="{81AE6A36-B132-46AB-ABD9-1E7DFAC4FD0A}"/>
              </a:ext>
            </a:extLst>
          </p:cNvPr>
          <p:cNvSpPr>
            <a:spLocks noGrp="1"/>
          </p:cNvSpPr>
          <p:nvPr>
            <p:ph type="sldNum" sz="quarter" idx="15"/>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fld id="{19DA074B-20A3-41F8-95CF-671A09494297}" type="slidenum">
              <a:rPr lang="fr-FR"/>
              <a:pPr>
                <a:defRPr/>
              </a:pPr>
              <a:t>‹N°›</a:t>
            </a:fld>
            <a:endParaRPr lang="fr-FR" dirty="0"/>
          </a:p>
        </p:txBody>
      </p:sp>
    </p:spTree>
    <p:extLst>
      <p:ext uri="{BB962C8B-B14F-4D97-AF65-F5344CB8AC3E}">
        <p14:creationId xmlns:p14="http://schemas.microsoft.com/office/powerpoint/2010/main" val="3747120146"/>
      </p:ext>
    </p:extLst>
  </p:cSld>
  <p:clrMapOvr>
    <a:masterClrMapping/>
  </p:clrMapOvr>
  <p:transition spd="slow">
    <p:wipe dir="d"/>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800500"/>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5216A60D-F165-42DA-9623-FB304F83CE4A}"/>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Content Placeholder 2"/>
          <p:cNvSpPr>
            <a:spLocks noGrp="1"/>
          </p:cNvSpPr>
          <p:nvPr>
            <p:ph idx="1"/>
          </p:nvPr>
        </p:nvSpPr>
        <p:spPr>
          <a:xfrm>
            <a:off x="314325" y="1184275"/>
            <a:ext cx="8515350" cy="3365500"/>
          </a:xfrm>
        </p:spPr>
        <p:txBody>
          <a:bodyPr/>
          <a:lstStyle>
            <a:lvl1pP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lvl6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4" name="Title 3"/>
          <p:cNvSpPr>
            <a:spLocks noGrp="1"/>
          </p:cNvSpPr>
          <p:nvPr>
            <p:ph type="title"/>
          </p:nvPr>
        </p:nvSpPr>
        <p:spPr/>
        <p:txBody>
          <a:bodyPr/>
          <a:lstStyle/>
          <a:p>
            <a:r>
              <a:rPr lang="fr-FR" noProof="0"/>
              <a:t>Modifiez le style du titre</a:t>
            </a:r>
            <a:endParaRPr lang="en-GB" dirty="0"/>
          </a:p>
        </p:txBody>
      </p:sp>
    </p:spTree>
    <p:extLst>
      <p:ext uri="{BB962C8B-B14F-4D97-AF65-F5344CB8AC3E}">
        <p14:creationId xmlns:p14="http://schemas.microsoft.com/office/powerpoint/2010/main" val="240293337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1674597963"/>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re de la présentation">
    <p:spTree>
      <p:nvGrpSpPr>
        <p:cNvPr id="1" name=""/>
        <p:cNvGrpSpPr/>
        <p:nvPr/>
      </p:nvGrpSpPr>
      <p:grpSpPr>
        <a:xfrm>
          <a:off x="0" y="0"/>
          <a:ext cx="0" cy="0"/>
          <a:chOff x="0" y="0"/>
          <a:chExt cx="0" cy="0"/>
        </a:xfrm>
      </p:grpSpPr>
      <p:pic>
        <p:nvPicPr>
          <p:cNvPr id="4" name="Image 10">
            <a:extLst>
              <a:ext uri="{FF2B5EF4-FFF2-40B4-BE49-F238E27FC236}">
                <a16:creationId xmlns:a16="http://schemas.microsoft.com/office/drawing/2014/main" id="{2B1804A9-558A-4EAB-A4EC-B7EA923421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8350" y="4516438"/>
            <a:ext cx="5270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
        <p:nvSpPr>
          <p:cNvPr id="3" name="Text Placeholder 2"/>
          <p:cNvSpPr>
            <a:spLocks noGrp="1"/>
          </p:cNvSpPr>
          <p:nvPr>
            <p:ph type="body" sz="quarter" idx="12"/>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2131163131"/>
      </p:ext>
    </p:extLst>
  </p:cSld>
  <p:clrMapOvr>
    <a:masterClrMapping/>
  </p:clrMapOvr>
  <p:transition spd="med">
    <p:fade/>
  </p:transition>
  <p:hf sldNum="0" hdr="0" ftr="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ection">
    <p:bg>
      <p:bgPr>
        <a:solidFill>
          <a:schemeClr val="tx1"/>
        </a:solidFill>
        <a:effectLst/>
      </p:bgPr>
    </p:bg>
    <p:spTree>
      <p:nvGrpSpPr>
        <p:cNvPr id="1" name=""/>
        <p:cNvGrpSpPr/>
        <p:nvPr/>
      </p:nvGrpSpPr>
      <p:grpSpPr>
        <a:xfrm>
          <a:off x="0" y="0"/>
          <a:ext cx="0" cy="0"/>
          <a:chOff x="0" y="0"/>
          <a:chExt cx="0" cy="0"/>
        </a:xfrm>
      </p:grpSpPr>
      <p:sp>
        <p:nvSpPr>
          <p:cNvPr id="9" name="Titre 8"/>
          <p:cNvSpPr>
            <a:spLocks noGrp="1"/>
          </p:cNvSpPr>
          <p:nvPr>
            <p:ph type="title"/>
          </p:nvPr>
        </p:nvSpPr>
        <p:spPr>
          <a:xfrm>
            <a:off x="539552" y="205978"/>
            <a:ext cx="6120680" cy="4526012"/>
          </a:xfrm>
        </p:spPr>
        <p:txBody>
          <a:bodyPr>
            <a:noAutofit/>
          </a:bodyPr>
          <a:lstStyle>
            <a:lvl1pPr>
              <a:defRPr sz="5400">
                <a:solidFill>
                  <a:schemeClr val="bg2"/>
                </a:solidFill>
              </a:defRPr>
            </a:lvl1pPr>
          </a:lstStyle>
          <a:p>
            <a:r>
              <a:rPr lang="fr-FR"/>
              <a:t>Modifiez le style du titre</a:t>
            </a:r>
            <a:endParaRPr lang="fr-FR" dirty="0"/>
          </a:p>
        </p:txBody>
      </p:sp>
      <p:sp>
        <p:nvSpPr>
          <p:cNvPr id="3" name="Espace réservé du pied de page 3">
            <a:extLst>
              <a:ext uri="{FF2B5EF4-FFF2-40B4-BE49-F238E27FC236}">
                <a16:creationId xmlns:a16="http://schemas.microsoft.com/office/drawing/2014/main" id="{DA18A73C-06C0-491C-BE2A-018B32EAD2D7}"/>
              </a:ext>
            </a:extLst>
          </p:cNvPr>
          <p:cNvSpPr>
            <a:spLocks noGrp="1"/>
          </p:cNvSpPr>
          <p:nvPr>
            <p:ph type="ftr" sz="quarter" idx="10"/>
          </p:nvPr>
        </p:nvSpPr>
        <p:spPr>
          <a:xfrm>
            <a:off x="0" y="0"/>
            <a:ext cx="0" cy="0"/>
          </a:xfrm>
        </p:spPr>
        <p:txBody>
          <a:bodyPr/>
          <a:lstStyle>
            <a:lvl1pPr>
              <a:defRPr/>
            </a:lvl1pPr>
          </a:lstStyle>
          <a:p>
            <a:pPr>
              <a:defRPr/>
            </a:pPr>
            <a:r>
              <a:rPr lang="fr-FR"/>
              <a:t>Interne Orange</a:t>
            </a:r>
            <a:endParaRPr lang="fr-FR" dirty="0"/>
          </a:p>
        </p:txBody>
      </p:sp>
      <p:sp>
        <p:nvSpPr>
          <p:cNvPr id="4" name="Espace réservé du numéro de diapositive 4">
            <a:extLst>
              <a:ext uri="{FF2B5EF4-FFF2-40B4-BE49-F238E27FC236}">
                <a16:creationId xmlns:a16="http://schemas.microsoft.com/office/drawing/2014/main" id="{771D8937-704E-4EBE-9C6E-43A02BB88190}"/>
              </a:ext>
            </a:extLst>
          </p:cNvPr>
          <p:cNvSpPr>
            <a:spLocks noGrp="1"/>
          </p:cNvSpPr>
          <p:nvPr>
            <p:ph type="sldNum" sz="quarter" idx="11"/>
          </p:nvPr>
        </p:nvSpPr>
        <p:spPr>
          <a:xfrm>
            <a:off x="0" y="0"/>
            <a:ext cx="0" cy="0"/>
          </a:xfrm>
        </p:spPr>
        <p:txBody>
          <a:bodyPr/>
          <a:lstStyle>
            <a:lvl1pPr>
              <a:defRPr>
                <a:solidFill>
                  <a:schemeClr val="bg1"/>
                </a:solidFill>
              </a:defRPr>
            </a:lvl1pPr>
          </a:lstStyle>
          <a:p>
            <a:pPr>
              <a:defRPr/>
            </a:pPr>
            <a:fld id="{78F0C974-03A0-4367-833F-4E76D8BEB598}" type="slidenum">
              <a:rPr lang="fr-FR"/>
              <a:pPr>
                <a:defRPr/>
              </a:pPr>
              <a:t>‹N°›</a:t>
            </a:fld>
            <a:endParaRPr lang="fr-FR" dirty="0"/>
          </a:p>
        </p:txBody>
      </p:sp>
    </p:spTree>
    <p:extLst>
      <p:ext uri="{BB962C8B-B14F-4D97-AF65-F5344CB8AC3E}">
        <p14:creationId xmlns:p14="http://schemas.microsoft.com/office/powerpoint/2010/main" val="3848968060"/>
      </p:ext>
    </p:extLst>
  </p:cSld>
  <p:clrMapOvr>
    <a:masterClrMapping/>
  </p:clrMapOvr>
  <p:transition spd="slow">
    <p:wipe di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a:t>Modifiez le style du titre</a:t>
            </a:r>
          </a:p>
        </p:txBody>
      </p:sp>
      <p:sp>
        <p:nvSpPr>
          <p:cNvPr id="16" name="Espace réservé du texte 11"/>
          <p:cNvSpPr>
            <a:spLocks noGrp="1"/>
          </p:cNvSpPr>
          <p:nvPr>
            <p:ph type="body" sz="quarter" idx="17"/>
          </p:nvPr>
        </p:nvSpPr>
        <p:spPr>
          <a:xfrm>
            <a:off x="251520" y="1203598"/>
            <a:ext cx="8568952" cy="3528392"/>
          </a:xfrm>
        </p:spPr>
        <p:txBody>
          <a:bodyPr>
            <a:noAutofit/>
          </a:bodyPr>
          <a:lstStyle>
            <a:lvl1pPr marL="279400" indent="-279400">
              <a:buClr>
                <a:schemeClr val="bg2"/>
              </a:buClr>
              <a:buSzPct val="100000"/>
              <a:buFont typeface="Wingdings" panose="05000000000000000000" pitchFamily="2" charset="2"/>
              <a:buChar char="§"/>
              <a:defRPr baseline="0">
                <a:latin typeface="Helvetica 75 Bold" panose="020B0804020202020204" pitchFamily="34" charset="0"/>
              </a:defRPr>
            </a:lvl1pPr>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pied de page 13">
            <a:extLst>
              <a:ext uri="{FF2B5EF4-FFF2-40B4-BE49-F238E27FC236}">
                <a16:creationId xmlns:a16="http://schemas.microsoft.com/office/drawing/2014/main" id="{E751AD6E-54A9-4DFA-80AC-0F3E2A6E2651}"/>
              </a:ext>
            </a:extLst>
          </p:cNvPr>
          <p:cNvSpPr>
            <a:spLocks noGrp="1"/>
          </p:cNvSpPr>
          <p:nvPr>
            <p:ph type="ftr" sz="quarter" idx="18"/>
          </p:nvPr>
        </p:nvSpPr>
        <p:spPr>
          <a:xfrm>
            <a:off x="0" y="0"/>
            <a:ext cx="0" cy="0"/>
          </a:xfrm>
        </p:spPr>
        <p:txBody>
          <a:bodyPr/>
          <a:lstStyle>
            <a:lvl1pPr>
              <a:defRPr/>
            </a:lvl1pPr>
          </a:lstStyle>
          <a:p>
            <a:pPr>
              <a:defRPr/>
            </a:pPr>
            <a:r>
              <a:rPr lang="fr-FR"/>
              <a:t>Interne Orange</a:t>
            </a:r>
            <a:endParaRPr lang="fr-FR" dirty="0"/>
          </a:p>
        </p:txBody>
      </p:sp>
      <p:sp>
        <p:nvSpPr>
          <p:cNvPr id="5" name="Espace réservé du numéro de diapositive 14">
            <a:extLst>
              <a:ext uri="{FF2B5EF4-FFF2-40B4-BE49-F238E27FC236}">
                <a16:creationId xmlns:a16="http://schemas.microsoft.com/office/drawing/2014/main" id="{54AA3EF4-E259-4665-855E-D3AD68FA7F33}"/>
              </a:ext>
            </a:extLst>
          </p:cNvPr>
          <p:cNvSpPr>
            <a:spLocks noGrp="1"/>
          </p:cNvSpPr>
          <p:nvPr>
            <p:ph type="sldNum" sz="quarter" idx="19"/>
          </p:nvPr>
        </p:nvSpPr>
        <p:spPr>
          <a:xfrm>
            <a:off x="0" y="0"/>
            <a:ext cx="0" cy="0"/>
          </a:xfrm>
        </p:spPr>
        <p:txBody>
          <a:bodyPr/>
          <a:lstStyle>
            <a:lvl1pPr>
              <a:defRPr/>
            </a:lvl1pPr>
          </a:lstStyle>
          <a:p>
            <a:pPr>
              <a:defRPr/>
            </a:pPr>
            <a:fld id="{5EEBB2C3-E9D4-43E1-9009-E76AFCCB7F76}" type="slidenum">
              <a:rPr lang="fr-FR"/>
              <a:pPr>
                <a:defRPr/>
              </a:pPr>
              <a:t>‹N°›</a:t>
            </a:fld>
            <a:endParaRPr lang="fr-FR" dirty="0"/>
          </a:p>
        </p:txBody>
      </p:sp>
    </p:spTree>
    <p:extLst>
      <p:ext uri="{BB962C8B-B14F-4D97-AF65-F5344CB8AC3E}">
        <p14:creationId xmlns:p14="http://schemas.microsoft.com/office/powerpoint/2010/main" val="4130665335"/>
      </p:ext>
    </p:extLst>
  </p:cSld>
  <p:clrMapOvr>
    <a:masterClrMapping/>
  </p:clrMapOvr>
  <p:transition spd="slow">
    <p:wipe di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Merci">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2044668-2711-4F24-8330-73C1D11CF2B3}"/>
              </a:ext>
            </a:extLst>
          </p:cNvPr>
          <p:cNvGrpSpPr>
            <a:grpSpLocks/>
          </p:cNvGrpSpPr>
          <p:nvPr/>
        </p:nvGrpSpPr>
        <p:grpSpPr bwMode="auto">
          <a:xfrm>
            <a:off x="314325" y="4233863"/>
            <a:ext cx="612775" cy="612775"/>
            <a:chOff x="313535" y="4233863"/>
            <a:chExt cx="612775" cy="612775"/>
          </a:xfrm>
        </p:grpSpPr>
        <p:sp>
          <p:nvSpPr>
            <p:cNvPr id="4" name="Rectangle 5">
              <a:extLst>
                <a:ext uri="{FF2B5EF4-FFF2-40B4-BE49-F238E27FC236}">
                  <a16:creationId xmlns:a16="http://schemas.microsoft.com/office/drawing/2014/main" id="{78B62C81-65B1-4D43-9C9F-FB55A5F4C701}"/>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solidFill>
                  <a:schemeClr val="bg1"/>
                </a:solidFill>
              </a:endParaRPr>
            </a:p>
          </p:txBody>
        </p:sp>
        <p:sp>
          <p:nvSpPr>
            <p:cNvPr id="5" name="Freeform 6">
              <a:extLst>
                <a:ext uri="{FF2B5EF4-FFF2-40B4-BE49-F238E27FC236}">
                  <a16:creationId xmlns:a16="http://schemas.microsoft.com/office/drawing/2014/main" id="{4B1E4D5B-EA93-482B-B55E-04D1385CCD60}"/>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Freeform 7">
              <a:extLst>
                <a:ext uri="{FF2B5EF4-FFF2-40B4-BE49-F238E27FC236}">
                  <a16:creationId xmlns:a16="http://schemas.microsoft.com/office/drawing/2014/main" id="{776D6777-50E3-41DF-8C49-312A7D2F6CCF}"/>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Freeform 8">
              <a:extLst>
                <a:ext uri="{FF2B5EF4-FFF2-40B4-BE49-F238E27FC236}">
                  <a16:creationId xmlns:a16="http://schemas.microsoft.com/office/drawing/2014/main" id="{D8FF08A2-B8F4-4AFB-A7F2-8C6EEC575E45}"/>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9">
              <a:extLst>
                <a:ext uri="{FF2B5EF4-FFF2-40B4-BE49-F238E27FC236}">
                  <a16:creationId xmlns:a16="http://schemas.microsoft.com/office/drawing/2014/main" id="{5CF8907D-FED5-4412-9F8E-627DFC7CA8A7}"/>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10">
              <a:extLst>
                <a:ext uri="{FF2B5EF4-FFF2-40B4-BE49-F238E27FC236}">
                  <a16:creationId xmlns:a16="http://schemas.microsoft.com/office/drawing/2014/main" id="{E3394E18-146C-412C-A27C-C9B60E3A0FDE}"/>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11">
              <a:extLst>
                <a:ext uri="{FF2B5EF4-FFF2-40B4-BE49-F238E27FC236}">
                  <a16:creationId xmlns:a16="http://schemas.microsoft.com/office/drawing/2014/main" id="{B023481F-CA04-4C7B-8574-8430ED74F9F9}"/>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2">
              <a:extLst>
                <a:ext uri="{FF2B5EF4-FFF2-40B4-BE49-F238E27FC236}">
                  <a16:creationId xmlns:a16="http://schemas.microsoft.com/office/drawing/2014/main" id="{1548DFAC-20DC-4928-A493-43350E72B8A9}"/>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2" name="Image 10">
            <a:extLst>
              <a:ext uri="{FF2B5EF4-FFF2-40B4-BE49-F238E27FC236}">
                <a16:creationId xmlns:a16="http://schemas.microsoft.com/office/drawing/2014/main" id="{F7244833-BA60-4C06-8652-4CD02DE40E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01013" y="4111625"/>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itre 11"/>
          <p:cNvSpPr>
            <a:spLocks noGrp="1"/>
          </p:cNvSpPr>
          <p:nvPr>
            <p:ph type="title"/>
          </p:nvPr>
        </p:nvSpPr>
        <p:spPr>
          <a:xfrm>
            <a:off x="788343" y="1707654"/>
            <a:ext cx="4831159" cy="743744"/>
          </a:xfrm>
          <a:prstGeom prst="rect">
            <a:avLst/>
          </a:prstGeom>
        </p:spPr>
        <p:txBody>
          <a:bodyPr/>
          <a:lstStyle>
            <a:lvl1pPr algn="l">
              <a:defRPr sz="4000">
                <a:solidFill>
                  <a:schemeClr val="bg1"/>
                </a:solidFill>
              </a:defRPr>
            </a:lvl1pPr>
          </a:lstStyle>
          <a:p>
            <a:r>
              <a:rPr lang="fr-FR" dirty="0"/>
              <a:t>Modifiez le style du titre</a:t>
            </a:r>
          </a:p>
        </p:txBody>
      </p:sp>
    </p:spTree>
    <p:extLst>
      <p:ext uri="{BB962C8B-B14F-4D97-AF65-F5344CB8AC3E}">
        <p14:creationId xmlns:p14="http://schemas.microsoft.com/office/powerpoint/2010/main" val="1583772490"/>
      </p:ext>
    </p:extLst>
  </p:cSld>
  <p:clrMapOvr>
    <a:masterClrMapping/>
  </p:clrMapOvr>
  <p:transition spd="med">
    <p:fade/>
  </p:transition>
  <p:hf sldNum="0" hdr="0" dt="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re et contenu">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a:t>Modifiez le style du titre</a:t>
            </a:r>
          </a:p>
        </p:txBody>
      </p:sp>
      <p:sp>
        <p:nvSpPr>
          <p:cNvPr id="16" name="Espace réservé du texte 11"/>
          <p:cNvSpPr>
            <a:spLocks noGrp="1"/>
          </p:cNvSpPr>
          <p:nvPr>
            <p:ph type="body" sz="quarter" idx="17"/>
          </p:nvPr>
        </p:nvSpPr>
        <p:spPr>
          <a:xfrm>
            <a:off x="251520" y="1203598"/>
            <a:ext cx="8568952" cy="3528392"/>
          </a:xfrm>
        </p:spPr>
        <p:txBody>
          <a:bodyPr>
            <a:noAutofit/>
          </a:bodyPr>
          <a:lstStyle>
            <a:lvl1pPr marL="279400" indent="-279400">
              <a:buClr>
                <a:schemeClr val="bg2"/>
              </a:buClr>
              <a:buSzPct val="100000"/>
              <a:buFont typeface="Wingdings" panose="05000000000000000000" pitchFamily="2" charset="2"/>
              <a:buChar char="§"/>
              <a:defRPr baseline="0">
                <a:latin typeface="Helvetica 75 Bold" panose="020B0804020202020204" pitchFamily="34" charset="0"/>
              </a:defRPr>
            </a:lvl1pPr>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pied de page 13">
            <a:extLst>
              <a:ext uri="{FF2B5EF4-FFF2-40B4-BE49-F238E27FC236}">
                <a16:creationId xmlns:a16="http://schemas.microsoft.com/office/drawing/2014/main" id="{B3AC3CE6-89BE-4463-B177-CD9B35E56508}"/>
              </a:ext>
            </a:extLst>
          </p:cNvPr>
          <p:cNvSpPr>
            <a:spLocks noGrp="1"/>
          </p:cNvSpPr>
          <p:nvPr>
            <p:ph type="ftr" sz="quarter" idx="18"/>
          </p:nvPr>
        </p:nvSpPr>
        <p:spPr>
          <a:xfrm>
            <a:off x="0" y="0"/>
            <a:ext cx="0" cy="0"/>
          </a:xfrm>
        </p:spPr>
        <p:txBody>
          <a:bodyPr/>
          <a:lstStyle>
            <a:lvl1pPr>
              <a:defRPr/>
            </a:lvl1pPr>
          </a:lstStyle>
          <a:p>
            <a:pPr>
              <a:defRPr/>
            </a:pPr>
            <a:endParaRPr lang="fr-FR"/>
          </a:p>
        </p:txBody>
      </p:sp>
      <p:sp>
        <p:nvSpPr>
          <p:cNvPr id="5" name="Espace réservé du numéro de diapositive 14">
            <a:extLst>
              <a:ext uri="{FF2B5EF4-FFF2-40B4-BE49-F238E27FC236}">
                <a16:creationId xmlns:a16="http://schemas.microsoft.com/office/drawing/2014/main" id="{2F4B842D-9A94-46A6-B97E-E5A3DC9FFFB6}"/>
              </a:ext>
            </a:extLst>
          </p:cNvPr>
          <p:cNvSpPr>
            <a:spLocks noGrp="1"/>
          </p:cNvSpPr>
          <p:nvPr>
            <p:ph type="sldNum" sz="quarter" idx="19"/>
          </p:nvPr>
        </p:nvSpPr>
        <p:spPr>
          <a:xfrm>
            <a:off x="0" y="0"/>
            <a:ext cx="0" cy="0"/>
          </a:xfrm>
        </p:spPr>
        <p:txBody>
          <a:bodyPr/>
          <a:lstStyle>
            <a:lvl1pPr>
              <a:defRPr/>
            </a:lvl1pPr>
          </a:lstStyle>
          <a:p>
            <a:pPr>
              <a:defRPr/>
            </a:pPr>
            <a:fld id="{66A485C1-7527-47F9-AD0C-664A05B03A93}" type="slidenum">
              <a:rPr lang="fr-FR"/>
              <a:pPr>
                <a:defRPr/>
              </a:pPr>
              <a:t>‹N°›</a:t>
            </a:fld>
            <a:endParaRPr lang="fr-FR" dirty="0"/>
          </a:p>
        </p:txBody>
      </p:sp>
    </p:spTree>
    <p:extLst>
      <p:ext uri="{BB962C8B-B14F-4D97-AF65-F5344CB8AC3E}">
        <p14:creationId xmlns:p14="http://schemas.microsoft.com/office/powerpoint/2010/main" val="711947229"/>
      </p:ext>
    </p:extLst>
  </p:cSld>
  <p:clrMapOvr>
    <a:masterClrMapping/>
  </p:clrMapOvr>
  <p:transition spd="slow">
    <p:wipe dir="d"/>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re et contenu">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a:t>Modifiez le style du titre</a:t>
            </a:r>
          </a:p>
        </p:txBody>
      </p:sp>
      <p:sp>
        <p:nvSpPr>
          <p:cNvPr id="16" name="Espace réservé du texte 11"/>
          <p:cNvSpPr>
            <a:spLocks noGrp="1"/>
          </p:cNvSpPr>
          <p:nvPr>
            <p:ph type="body" sz="quarter" idx="17"/>
          </p:nvPr>
        </p:nvSpPr>
        <p:spPr>
          <a:xfrm>
            <a:off x="251520" y="1203598"/>
            <a:ext cx="8568952" cy="3528392"/>
          </a:xfrm>
        </p:spPr>
        <p:txBody>
          <a:bodyPr>
            <a:noAutofit/>
          </a:bodyPr>
          <a:lstStyle>
            <a:lvl1pPr marL="279400" indent="-279400">
              <a:buClr>
                <a:schemeClr val="bg2"/>
              </a:buClr>
              <a:buSzPct val="100000"/>
              <a:buFont typeface="Wingdings" panose="05000000000000000000" pitchFamily="2" charset="2"/>
              <a:buChar char="§"/>
              <a:defRPr baseline="0">
                <a:latin typeface="Helvetica 75 Bold" panose="020B0804020202020204" pitchFamily="34" charset="0"/>
              </a:defRPr>
            </a:lvl1pPr>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pied de page 13">
            <a:extLst>
              <a:ext uri="{FF2B5EF4-FFF2-40B4-BE49-F238E27FC236}">
                <a16:creationId xmlns:a16="http://schemas.microsoft.com/office/drawing/2014/main" id="{EDE54218-233C-41D5-9BD4-BCEBA1097098}"/>
              </a:ext>
            </a:extLst>
          </p:cNvPr>
          <p:cNvSpPr>
            <a:spLocks noGrp="1"/>
          </p:cNvSpPr>
          <p:nvPr>
            <p:ph type="ftr" sz="quarter" idx="18"/>
          </p:nvPr>
        </p:nvSpPr>
        <p:spPr>
          <a:xfrm>
            <a:off x="0" y="0"/>
            <a:ext cx="0" cy="0"/>
          </a:xfrm>
        </p:spPr>
        <p:txBody>
          <a:bodyPr/>
          <a:lstStyle>
            <a:lvl1pPr>
              <a:defRPr/>
            </a:lvl1pPr>
          </a:lstStyle>
          <a:p>
            <a:pPr>
              <a:defRPr/>
            </a:pPr>
            <a:endParaRPr lang="fr-FR"/>
          </a:p>
        </p:txBody>
      </p:sp>
      <p:sp>
        <p:nvSpPr>
          <p:cNvPr id="5" name="Espace réservé du numéro de diapositive 14">
            <a:extLst>
              <a:ext uri="{FF2B5EF4-FFF2-40B4-BE49-F238E27FC236}">
                <a16:creationId xmlns:a16="http://schemas.microsoft.com/office/drawing/2014/main" id="{78A918EE-B9C6-4BA4-B4D3-C91A74D171F2}"/>
              </a:ext>
            </a:extLst>
          </p:cNvPr>
          <p:cNvSpPr>
            <a:spLocks noGrp="1"/>
          </p:cNvSpPr>
          <p:nvPr>
            <p:ph type="sldNum" sz="quarter" idx="19"/>
          </p:nvPr>
        </p:nvSpPr>
        <p:spPr>
          <a:xfrm>
            <a:off x="0" y="0"/>
            <a:ext cx="0" cy="0"/>
          </a:xfrm>
        </p:spPr>
        <p:txBody>
          <a:bodyPr/>
          <a:lstStyle>
            <a:lvl1pPr>
              <a:defRPr/>
            </a:lvl1pPr>
          </a:lstStyle>
          <a:p>
            <a:pPr>
              <a:defRPr/>
            </a:pPr>
            <a:fld id="{8AC61E47-B176-4C1C-912C-2BAC42E734F8}" type="slidenum">
              <a:rPr lang="fr-FR"/>
              <a:pPr>
                <a:defRPr/>
              </a:pPr>
              <a:t>‹N°›</a:t>
            </a:fld>
            <a:endParaRPr lang="fr-FR" dirty="0"/>
          </a:p>
        </p:txBody>
      </p:sp>
    </p:spTree>
    <p:extLst>
      <p:ext uri="{BB962C8B-B14F-4D97-AF65-F5344CB8AC3E}">
        <p14:creationId xmlns:p14="http://schemas.microsoft.com/office/powerpoint/2010/main" val="1544402742"/>
      </p:ext>
    </p:extLst>
  </p:cSld>
  <p:clrMapOvr>
    <a:masterClrMapping/>
  </p:clrMapOvr>
  <p:transition spd="slow">
    <p:wipe dir="d"/>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Titre et contenu">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a:t>Modifiez le style du titre</a:t>
            </a:r>
          </a:p>
        </p:txBody>
      </p:sp>
      <p:sp>
        <p:nvSpPr>
          <p:cNvPr id="16" name="Espace réservé du texte 11"/>
          <p:cNvSpPr>
            <a:spLocks noGrp="1"/>
          </p:cNvSpPr>
          <p:nvPr>
            <p:ph type="body" sz="quarter" idx="17"/>
          </p:nvPr>
        </p:nvSpPr>
        <p:spPr>
          <a:xfrm>
            <a:off x="251520" y="1203598"/>
            <a:ext cx="8568952" cy="3528392"/>
          </a:xfrm>
        </p:spPr>
        <p:txBody>
          <a:bodyPr>
            <a:noAutofit/>
          </a:bodyPr>
          <a:lstStyle>
            <a:lvl1pPr marL="279400" indent="-279400">
              <a:buClr>
                <a:schemeClr val="bg2"/>
              </a:buClr>
              <a:buSzPct val="100000"/>
              <a:buFont typeface="Wingdings" panose="05000000000000000000" pitchFamily="2" charset="2"/>
              <a:buChar char="§"/>
              <a:defRPr baseline="0">
                <a:latin typeface="Helvetica 75 Bold" panose="020B0804020202020204" pitchFamily="34" charset="0"/>
              </a:defRPr>
            </a:lvl1pPr>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pied de page 13">
            <a:extLst>
              <a:ext uri="{FF2B5EF4-FFF2-40B4-BE49-F238E27FC236}">
                <a16:creationId xmlns:a16="http://schemas.microsoft.com/office/drawing/2014/main" id="{C64CCC68-8113-472C-ACD0-3D0F1DEA9DDC}"/>
              </a:ext>
            </a:extLst>
          </p:cNvPr>
          <p:cNvSpPr>
            <a:spLocks noGrp="1"/>
          </p:cNvSpPr>
          <p:nvPr>
            <p:ph type="ftr" sz="quarter" idx="18"/>
          </p:nvPr>
        </p:nvSpPr>
        <p:spPr>
          <a:xfrm>
            <a:off x="0" y="0"/>
            <a:ext cx="0" cy="0"/>
          </a:xfrm>
        </p:spPr>
        <p:txBody>
          <a:bodyPr/>
          <a:lstStyle>
            <a:lvl1pPr>
              <a:defRPr/>
            </a:lvl1pPr>
          </a:lstStyle>
          <a:p>
            <a:pPr>
              <a:defRPr/>
            </a:pPr>
            <a:endParaRPr lang="fr-FR"/>
          </a:p>
        </p:txBody>
      </p:sp>
      <p:sp>
        <p:nvSpPr>
          <p:cNvPr id="5" name="Espace réservé du numéro de diapositive 14">
            <a:extLst>
              <a:ext uri="{FF2B5EF4-FFF2-40B4-BE49-F238E27FC236}">
                <a16:creationId xmlns:a16="http://schemas.microsoft.com/office/drawing/2014/main" id="{A3DE59F1-39AC-4CF2-BF81-3DD05053026C}"/>
              </a:ext>
            </a:extLst>
          </p:cNvPr>
          <p:cNvSpPr>
            <a:spLocks noGrp="1"/>
          </p:cNvSpPr>
          <p:nvPr>
            <p:ph type="sldNum" sz="quarter" idx="19"/>
          </p:nvPr>
        </p:nvSpPr>
        <p:spPr>
          <a:xfrm>
            <a:off x="0" y="0"/>
            <a:ext cx="0" cy="0"/>
          </a:xfrm>
        </p:spPr>
        <p:txBody>
          <a:bodyPr/>
          <a:lstStyle>
            <a:lvl1pPr>
              <a:defRPr/>
            </a:lvl1pPr>
          </a:lstStyle>
          <a:p>
            <a:pPr>
              <a:defRPr/>
            </a:pPr>
            <a:fld id="{08269DA6-F778-424C-9B39-701AA23EF211}" type="slidenum">
              <a:rPr lang="fr-FR"/>
              <a:pPr>
                <a:defRPr/>
              </a:pPr>
              <a:t>‹N°›</a:t>
            </a:fld>
            <a:endParaRPr lang="fr-FR" dirty="0"/>
          </a:p>
        </p:txBody>
      </p:sp>
    </p:spTree>
    <p:extLst>
      <p:ext uri="{BB962C8B-B14F-4D97-AF65-F5344CB8AC3E}">
        <p14:creationId xmlns:p14="http://schemas.microsoft.com/office/powerpoint/2010/main" val="3039332986"/>
      </p:ext>
    </p:extLst>
  </p:cSld>
  <p:clrMapOvr>
    <a:masterClrMapping/>
  </p:clrMapOvr>
  <p:transition spd="slow">
    <p:wipe dir="d"/>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Titre et contenu">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a:t>Modifiez le style du titre</a:t>
            </a:r>
          </a:p>
        </p:txBody>
      </p:sp>
      <p:sp>
        <p:nvSpPr>
          <p:cNvPr id="16" name="Espace réservé du texte 11"/>
          <p:cNvSpPr>
            <a:spLocks noGrp="1"/>
          </p:cNvSpPr>
          <p:nvPr>
            <p:ph type="body" sz="quarter" idx="17"/>
          </p:nvPr>
        </p:nvSpPr>
        <p:spPr>
          <a:xfrm>
            <a:off x="251520" y="1203598"/>
            <a:ext cx="8568952" cy="3528392"/>
          </a:xfrm>
        </p:spPr>
        <p:txBody>
          <a:bodyPr>
            <a:noAutofit/>
          </a:bodyPr>
          <a:lstStyle>
            <a:lvl1pPr marL="279400" indent="-279400">
              <a:buClr>
                <a:schemeClr val="bg2"/>
              </a:buClr>
              <a:buSzPct val="100000"/>
              <a:buFont typeface="Wingdings" panose="05000000000000000000" pitchFamily="2" charset="2"/>
              <a:buChar char="§"/>
              <a:defRPr baseline="0">
                <a:latin typeface="Helvetica 75 Bold" panose="020B0804020202020204" pitchFamily="34" charset="0"/>
              </a:defRPr>
            </a:lvl1pPr>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pied de page 13">
            <a:extLst>
              <a:ext uri="{FF2B5EF4-FFF2-40B4-BE49-F238E27FC236}">
                <a16:creationId xmlns:a16="http://schemas.microsoft.com/office/drawing/2014/main" id="{3BC3913E-4DEC-46FD-B103-078B82FCF27B}"/>
              </a:ext>
            </a:extLst>
          </p:cNvPr>
          <p:cNvSpPr>
            <a:spLocks noGrp="1"/>
          </p:cNvSpPr>
          <p:nvPr>
            <p:ph type="ftr" sz="quarter" idx="18"/>
          </p:nvPr>
        </p:nvSpPr>
        <p:spPr>
          <a:xfrm>
            <a:off x="0" y="0"/>
            <a:ext cx="0" cy="0"/>
          </a:xfrm>
        </p:spPr>
        <p:txBody>
          <a:bodyPr/>
          <a:lstStyle>
            <a:lvl1pPr>
              <a:defRPr/>
            </a:lvl1pPr>
          </a:lstStyle>
          <a:p>
            <a:pPr>
              <a:defRPr/>
            </a:pPr>
            <a:endParaRPr lang="fr-FR"/>
          </a:p>
        </p:txBody>
      </p:sp>
      <p:sp>
        <p:nvSpPr>
          <p:cNvPr id="5" name="Espace réservé du numéro de diapositive 14">
            <a:extLst>
              <a:ext uri="{FF2B5EF4-FFF2-40B4-BE49-F238E27FC236}">
                <a16:creationId xmlns:a16="http://schemas.microsoft.com/office/drawing/2014/main" id="{795A0575-5A92-450C-9E7A-3CD5F46DCF3C}"/>
              </a:ext>
            </a:extLst>
          </p:cNvPr>
          <p:cNvSpPr>
            <a:spLocks noGrp="1"/>
          </p:cNvSpPr>
          <p:nvPr>
            <p:ph type="sldNum" sz="quarter" idx="19"/>
          </p:nvPr>
        </p:nvSpPr>
        <p:spPr>
          <a:xfrm>
            <a:off x="0" y="0"/>
            <a:ext cx="0" cy="0"/>
          </a:xfrm>
        </p:spPr>
        <p:txBody>
          <a:bodyPr/>
          <a:lstStyle>
            <a:lvl1pPr>
              <a:defRPr/>
            </a:lvl1pPr>
          </a:lstStyle>
          <a:p>
            <a:pPr>
              <a:defRPr/>
            </a:pPr>
            <a:fld id="{26BCAFE0-CCAB-4628-B74F-8EFB36A8A20A}" type="slidenum">
              <a:rPr lang="fr-FR"/>
              <a:pPr>
                <a:defRPr/>
              </a:pPr>
              <a:t>‹N°›</a:t>
            </a:fld>
            <a:endParaRPr lang="fr-FR" dirty="0"/>
          </a:p>
        </p:txBody>
      </p:sp>
    </p:spTree>
    <p:extLst>
      <p:ext uri="{BB962C8B-B14F-4D97-AF65-F5344CB8AC3E}">
        <p14:creationId xmlns:p14="http://schemas.microsoft.com/office/powerpoint/2010/main" val="4235446813"/>
      </p:ext>
    </p:extLst>
  </p:cSld>
  <p:clrMapOvr>
    <a:masterClrMapping/>
  </p:clrMapOvr>
  <p:transition spd="slow">
    <p:wipe dir="d"/>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plusieurs niveaux hiérarchiques">
    <p:spTree>
      <p:nvGrpSpPr>
        <p:cNvPr id="1" name=""/>
        <p:cNvGrpSpPr/>
        <p:nvPr/>
      </p:nvGrpSpPr>
      <p:grpSpPr>
        <a:xfrm>
          <a:off x="0" y="0"/>
          <a:ext cx="0" cy="0"/>
          <a:chOff x="0" y="0"/>
          <a:chExt cx="0" cy="0"/>
        </a:xfrm>
      </p:grpSpPr>
      <p:sp>
        <p:nvSpPr>
          <p:cNvPr id="2" name="Titre 1"/>
          <p:cNvSpPr>
            <a:spLocks noGrp="1"/>
          </p:cNvSpPr>
          <p:nvPr>
            <p:ph type="title"/>
          </p:nvPr>
        </p:nvSpPr>
        <p:spPr>
          <a:xfrm>
            <a:off x="1029601" y="303610"/>
            <a:ext cx="7071413" cy="737100"/>
          </a:xfrm>
        </p:spPr>
        <p:txBody>
          <a:bodyPr/>
          <a:lstStyle>
            <a:lvl1pPr algn="l">
              <a:defRPr/>
            </a:lvl1pPr>
          </a:lstStyle>
          <a:p>
            <a:r>
              <a:rPr lang="fr-FR"/>
              <a:t>Modifiez le style du titre</a:t>
            </a:r>
            <a:endParaRPr lang="fr-FR" dirty="0"/>
          </a:p>
        </p:txBody>
      </p:sp>
      <p:sp>
        <p:nvSpPr>
          <p:cNvPr id="4" name="Espace réservé du contenu 2"/>
          <p:cNvSpPr>
            <a:spLocks noGrp="1"/>
          </p:cNvSpPr>
          <p:nvPr>
            <p:ph idx="1"/>
          </p:nvPr>
        </p:nvSpPr>
        <p:spPr>
          <a:xfrm>
            <a:off x="1042989" y="1329929"/>
            <a:ext cx="7058025" cy="2915840"/>
          </a:xfrm>
        </p:spPr>
        <p:txBody>
          <a:bodyPr/>
          <a:lstStyle>
            <a:lvl1pPr>
              <a:defRPr sz="1800" baseline="0">
                <a:solidFill>
                  <a:schemeClr val="tx2"/>
                </a:solidFill>
                <a:latin typeface="Helvetica 65 Medium" pitchFamily="2" charset="0"/>
              </a:defRPr>
            </a:lvl1pPr>
            <a:lvl2pPr>
              <a:spcAft>
                <a:spcPct val="0"/>
              </a:spcAft>
              <a:buFont typeface="Arial" charset="0"/>
              <a:buChar char="–"/>
              <a:defRPr sz="1600">
                <a:latin typeface="Helvetica 55 Roman" pitchFamily="34" charset="0"/>
              </a:defRPr>
            </a:lvl2pPr>
            <a:lvl3pPr>
              <a:defRPr sz="1600">
                <a:latin typeface="Helvetica 55 Roman" pitchFamily="34" charset="0"/>
              </a:defRPr>
            </a:lvl3pPr>
            <a:lvl4pPr>
              <a:defRPr sz="1600">
                <a:latin typeface="Helvetica 55 Roman" pitchFamily="34" charset="0"/>
              </a:defRPr>
            </a:lvl4pPr>
            <a:lvl5pPr>
              <a:defRPr sz="1600" baseline="0">
                <a:latin typeface="Helvetica 55 Roman"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pied de page 13">
            <a:extLst>
              <a:ext uri="{FF2B5EF4-FFF2-40B4-BE49-F238E27FC236}">
                <a16:creationId xmlns:a16="http://schemas.microsoft.com/office/drawing/2014/main" id="{82DC725C-AB66-4121-B50A-7D864CEF299E}"/>
              </a:ext>
            </a:extLst>
          </p:cNvPr>
          <p:cNvSpPr>
            <a:spLocks noGrp="1"/>
          </p:cNvSpPr>
          <p:nvPr>
            <p:ph type="ftr" sz="quarter" idx="10"/>
          </p:nvPr>
        </p:nvSpPr>
        <p:spPr>
          <a:xfrm>
            <a:off x="684213" y="4803775"/>
            <a:ext cx="1800225" cy="288925"/>
          </a:xfrm>
        </p:spPr>
        <p:txBody>
          <a:bodyPr/>
          <a:lstStyle>
            <a:lvl1pPr>
              <a:defRPr/>
            </a:lvl1pPr>
          </a:lstStyle>
          <a:p>
            <a:pPr>
              <a:defRPr/>
            </a:pPr>
            <a:endParaRPr lang="fr-FR"/>
          </a:p>
        </p:txBody>
      </p:sp>
      <p:sp>
        <p:nvSpPr>
          <p:cNvPr id="6" name="Espace réservé du numéro de diapositive 14">
            <a:extLst>
              <a:ext uri="{FF2B5EF4-FFF2-40B4-BE49-F238E27FC236}">
                <a16:creationId xmlns:a16="http://schemas.microsoft.com/office/drawing/2014/main" id="{A78DB077-4785-4F48-991F-7990F50BBA51}"/>
              </a:ext>
            </a:extLst>
          </p:cNvPr>
          <p:cNvSpPr>
            <a:spLocks noGrp="1"/>
          </p:cNvSpPr>
          <p:nvPr>
            <p:ph type="sldNum" sz="quarter" idx="11"/>
          </p:nvPr>
        </p:nvSpPr>
        <p:spPr>
          <a:xfrm>
            <a:off x="107950" y="4803775"/>
            <a:ext cx="503238" cy="274638"/>
          </a:xfrm>
        </p:spPr>
        <p:txBody>
          <a:bodyPr/>
          <a:lstStyle>
            <a:lvl1pPr>
              <a:defRPr/>
            </a:lvl1pPr>
          </a:lstStyle>
          <a:p>
            <a:pPr>
              <a:defRPr/>
            </a:pPr>
            <a:fld id="{C4E410D2-C428-46A5-AA2A-884513F8CA5E}" type="slidenum">
              <a:rPr lang="fr-FR"/>
              <a:pPr>
                <a:defRPr/>
              </a:pPr>
              <a:t>‹N°›</a:t>
            </a:fld>
            <a:endParaRPr lang="fr-FR" dirty="0"/>
          </a:p>
        </p:txBody>
      </p:sp>
    </p:spTree>
    <p:extLst>
      <p:ext uri="{BB962C8B-B14F-4D97-AF65-F5344CB8AC3E}">
        <p14:creationId xmlns:p14="http://schemas.microsoft.com/office/powerpoint/2010/main" val="37372919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puces simpl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1016213" y="302400"/>
            <a:ext cx="7084800" cy="737100"/>
          </a:xfrm>
        </p:spPr>
        <p:txBody>
          <a:bodyPr/>
          <a:lstStyle>
            <a:lvl1pPr algn="l">
              <a:defRPr baseline="0"/>
            </a:lvl1pPr>
          </a:lstStyle>
          <a:p>
            <a:r>
              <a:rPr lang="fr-FR" dirty="0"/>
              <a:t>pour ajouter une diapo différente &gt; Accueil &gt; Nouvelle diapositive (puis cliquez menu déroulant) </a:t>
            </a:r>
          </a:p>
        </p:txBody>
      </p:sp>
      <p:sp>
        <p:nvSpPr>
          <p:cNvPr id="26" name="Espace réservé du contenu 2"/>
          <p:cNvSpPr>
            <a:spLocks noGrp="1"/>
          </p:cNvSpPr>
          <p:nvPr>
            <p:ph idx="1" hasCustomPrompt="1"/>
          </p:nvPr>
        </p:nvSpPr>
        <p:spPr>
          <a:xfrm>
            <a:off x="1042989" y="1329929"/>
            <a:ext cx="7058025" cy="2915840"/>
          </a:xfrm>
        </p:spPr>
        <p:txBody>
          <a:bodyPr/>
          <a:lstStyle>
            <a:lvl1pPr>
              <a:defRPr sz="1350" baseline="0"/>
            </a:lvl1pPr>
            <a:lvl2pPr>
              <a:spcAft>
                <a:spcPct val="0"/>
              </a:spcAft>
              <a:buFont typeface="Arial" charset="0"/>
              <a:buChar char="–"/>
              <a:defRPr/>
            </a:lvl2pPr>
          </a:lstStyle>
          <a:p>
            <a:r>
              <a:rPr lang="fr-FR" dirty="0"/>
              <a:t>écrivez le texte ici, si besoin sélectionnez une icône ci-dessous pour ajouter un tableau, un graphique, un </a:t>
            </a:r>
            <a:r>
              <a:rPr lang="fr-FR" dirty="0" err="1"/>
              <a:t>SmartArt</a:t>
            </a:r>
            <a:r>
              <a:rPr lang="fr-FR" dirty="0"/>
              <a:t>, une image ou une vidéo</a:t>
            </a:r>
          </a:p>
        </p:txBody>
      </p:sp>
      <p:sp>
        <p:nvSpPr>
          <p:cNvPr id="5" name="Rectangle 762"/>
          <p:cNvSpPr>
            <a:spLocks noChangeArrowheads="1"/>
          </p:cNvSpPr>
          <p:nvPr userDrawn="1"/>
        </p:nvSpPr>
        <p:spPr bwMode="auto">
          <a:xfrm>
            <a:off x="395536" y="4806554"/>
            <a:ext cx="504056" cy="140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lstStyle/>
          <a:p>
            <a:fld id="{EFE14BF7-218F-4596-8202-541E14B3C423}" type="slidenum">
              <a:rPr lang="en-US" sz="750" smtClean="0">
                <a:solidFill>
                  <a:schemeClr val="bg1">
                    <a:lumMod val="50000"/>
                  </a:schemeClr>
                </a:solidFill>
                <a:latin typeface="Helvetica 55 Roman" pitchFamily="34" charset="0"/>
              </a:rPr>
              <a:t>‹N°›</a:t>
            </a:fld>
            <a:endParaRPr lang="en-US" sz="750" dirty="0">
              <a:solidFill>
                <a:schemeClr val="bg1">
                  <a:lumMod val="50000"/>
                </a:schemeClr>
              </a:solidFill>
              <a:latin typeface="Helvetica 55 Roman" pitchFamily="34" charset="0"/>
            </a:endParaRPr>
          </a:p>
        </p:txBody>
      </p:sp>
    </p:spTree>
    <p:extLst>
      <p:ext uri="{BB962C8B-B14F-4D97-AF65-F5344CB8AC3E}">
        <p14:creationId xmlns:p14="http://schemas.microsoft.com/office/powerpoint/2010/main" val="2395909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
        <p:nvSpPr>
          <p:cNvPr id="3" name="Content Placeholder 2"/>
          <p:cNvSpPr>
            <a:spLocks noGrp="1"/>
          </p:cNvSpPr>
          <p:nvPr>
            <p:ph idx="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401014632"/>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cSld name="Diapositive de titre">
    <p:spTree>
      <p:nvGrpSpPr>
        <p:cNvPr id="1" name=""/>
        <p:cNvGrpSpPr/>
        <p:nvPr/>
      </p:nvGrpSpPr>
      <p:grpSpPr>
        <a:xfrm>
          <a:off x="0" y="0"/>
          <a:ext cx="0" cy="0"/>
          <a:chOff x="0" y="0"/>
          <a:chExt cx="0" cy="0"/>
        </a:xfrm>
      </p:grpSpPr>
      <p:sp>
        <p:nvSpPr>
          <p:cNvPr id="4" name="Rectangle 8"/>
          <p:cNvSpPr>
            <a:spLocks noChangeArrowheads="1"/>
          </p:cNvSpPr>
          <p:nvPr/>
        </p:nvSpPr>
        <p:spPr bwMode="auto">
          <a:xfrm>
            <a:off x="8823326" y="1735932"/>
            <a:ext cx="184731" cy="81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600">
                <a:solidFill>
                  <a:schemeClr val="tx1"/>
                </a:solidFill>
                <a:latin typeface="Helvetica 45 Light" pitchFamily="34" charset="0"/>
              </a:defRPr>
            </a:lvl1pPr>
            <a:lvl2pPr marL="742950" indent="-285750" eaLnBrk="0" hangingPunct="0">
              <a:defRPr sz="1600">
                <a:solidFill>
                  <a:schemeClr val="tx1"/>
                </a:solidFill>
                <a:latin typeface="Helvetica 45 Light" pitchFamily="34" charset="0"/>
              </a:defRPr>
            </a:lvl2pPr>
            <a:lvl3pPr marL="1143000" indent="-228600" eaLnBrk="0" hangingPunct="0">
              <a:defRPr sz="1600">
                <a:solidFill>
                  <a:schemeClr val="tx1"/>
                </a:solidFill>
                <a:latin typeface="Helvetica 45 Light" pitchFamily="34" charset="0"/>
              </a:defRPr>
            </a:lvl3pPr>
            <a:lvl4pPr marL="1600200" indent="-228600" eaLnBrk="0" hangingPunct="0">
              <a:defRPr sz="1600">
                <a:solidFill>
                  <a:schemeClr val="tx1"/>
                </a:solidFill>
                <a:latin typeface="Helvetica 45 Light" pitchFamily="34" charset="0"/>
              </a:defRPr>
            </a:lvl4pPr>
            <a:lvl5pPr marL="2057400" indent="-228600" eaLnBrk="0" hangingPunct="0">
              <a:defRPr sz="1600">
                <a:solidFill>
                  <a:schemeClr val="tx1"/>
                </a:solidFill>
                <a:latin typeface="Helvetica 45 Light" pitchFamily="34" charset="0"/>
              </a:defRPr>
            </a:lvl5pPr>
            <a:lvl6pPr marL="2514600" indent="-228600" eaLnBrk="0" fontAlgn="base" hangingPunct="0">
              <a:spcBef>
                <a:spcPct val="0"/>
              </a:spcBef>
              <a:spcAft>
                <a:spcPct val="0"/>
              </a:spcAft>
              <a:defRPr sz="1600">
                <a:solidFill>
                  <a:schemeClr val="tx1"/>
                </a:solidFill>
                <a:latin typeface="Helvetica 45 Light" pitchFamily="34" charset="0"/>
              </a:defRPr>
            </a:lvl6pPr>
            <a:lvl7pPr marL="2971800" indent="-228600" eaLnBrk="0" fontAlgn="base" hangingPunct="0">
              <a:spcBef>
                <a:spcPct val="0"/>
              </a:spcBef>
              <a:spcAft>
                <a:spcPct val="0"/>
              </a:spcAft>
              <a:defRPr sz="1600">
                <a:solidFill>
                  <a:schemeClr val="tx1"/>
                </a:solidFill>
                <a:latin typeface="Helvetica 45 Light" pitchFamily="34" charset="0"/>
              </a:defRPr>
            </a:lvl7pPr>
            <a:lvl8pPr marL="3429000" indent="-228600" eaLnBrk="0" fontAlgn="base" hangingPunct="0">
              <a:spcBef>
                <a:spcPct val="0"/>
              </a:spcBef>
              <a:spcAft>
                <a:spcPct val="0"/>
              </a:spcAft>
              <a:defRPr sz="1600">
                <a:solidFill>
                  <a:schemeClr val="tx1"/>
                </a:solidFill>
                <a:latin typeface="Helvetica 45 Light" pitchFamily="34" charset="0"/>
              </a:defRPr>
            </a:lvl8pPr>
            <a:lvl9pPr marL="3886200" indent="-228600" eaLnBrk="0" fontAlgn="base" hangingPunct="0">
              <a:spcBef>
                <a:spcPct val="0"/>
              </a:spcBef>
              <a:spcAft>
                <a:spcPct val="0"/>
              </a:spcAft>
              <a:defRPr sz="1600">
                <a:solidFill>
                  <a:schemeClr val="tx1"/>
                </a:solidFill>
                <a:latin typeface="Helvetica 45 Light" pitchFamily="34" charset="0"/>
              </a:defRPr>
            </a:lvl9pPr>
          </a:lstStyle>
          <a:p>
            <a:pPr eaLnBrk="1" hangingPunct="1">
              <a:defRPr/>
            </a:pPr>
            <a:endParaRPr lang="fr-FR" altLang="fr-FR" sz="4725">
              <a:latin typeface="Helvetica 35 Thin" pitchFamily="34" charset="0"/>
              <a:cs typeface="+mn-cs"/>
            </a:endParaRPr>
          </a:p>
        </p:txBody>
      </p:sp>
      <p:sp>
        <p:nvSpPr>
          <p:cNvPr id="614403" name="Rectangle 3"/>
          <p:cNvSpPr>
            <a:spLocks noGrp="1" noChangeArrowheads="1"/>
          </p:cNvSpPr>
          <p:nvPr>
            <p:ph type="subTitle" idx="1"/>
          </p:nvPr>
        </p:nvSpPr>
        <p:spPr>
          <a:xfrm>
            <a:off x="1011238" y="3389710"/>
            <a:ext cx="6400800" cy="409575"/>
          </a:xfrm>
        </p:spPr>
        <p:txBody>
          <a:bodyPr/>
          <a:lstStyle>
            <a:lvl1pPr marL="0" indent="0">
              <a:buFont typeface="Wingdings" pitchFamily="2" charset="2"/>
              <a:buNone/>
              <a:defRPr sz="1050"/>
            </a:lvl1pPr>
          </a:lstStyle>
          <a:p>
            <a:pPr lvl="0"/>
            <a:r>
              <a:rPr lang="fr-FR" noProof="0"/>
              <a:t>Click to edit Master subtitle style</a:t>
            </a:r>
          </a:p>
        </p:txBody>
      </p:sp>
      <p:sp>
        <p:nvSpPr>
          <p:cNvPr id="614404" name="Rectangle 4"/>
          <p:cNvSpPr>
            <a:spLocks noGrp="1" noChangeArrowheads="1"/>
          </p:cNvSpPr>
          <p:nvPr>
            <p:ph type="ctrTitle"/>
          </p:nvPr>
        </p:nvSpPr>
        <p:spPr>
          <a:xfrm>
            <a:off x="1011239" y="1714500"/>
            <a:ext cx="7989887" cy="1248966"/>
          </a:xfrm>
          <a:extLst>
            <a:ext uri="{91240B29-F687-4F45-9708-019B960494DF}">
              <a14:hiddenLine xmlns:a14="http://schemas.microsoft.com/office/drawing/2010/main" w="9525">
                <a:solidFill>
                  <a:schemeClr val="tx1"/>
                </a:solidFill>
                <a:miter lim="800000"/>
                <a:headEnd/>
                <a:tailEnd/>
              </a14:hiddenLine>
            </a:ext>
          </a:extLst>
        </p:spPr>
        <p:txBody>
          <a:bodyPr/>
          <a:lstStyle>
            <a:lvl1pPr>
              <a:defRPr sz="3600">
                <a:latin typeface="Helvetica 35 Thin" pitchFamily="34" charset="0"/>
              </a:defRPr>
            </a:lvl1pPr>
          </a:lstStyle>
          <a:p>
            <a:pPr lvl="0"/>
            <a:r>
              <a:rPr lang="fr-FR" noProof="0"/>
              <a:t>click to edit master title style</a:t>
            </a:r>
          </a:p>
        </p:txBody>
      </p:sp>
    </p:spTree>
    <p:extLst>
      <p:ext uri="{BB962C8B-B14F-4D97-AF65-F5344CB8AC3E}">
        <p14:creationId xmlns:p14="http://schemas.microsoft.com/office/powerpoint/2010/main" val="14772752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E975410C-5B3B-4AF2-AD14-BDC671A61155}"/>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Content Placeholder 2"/>
          <p:cNvSpPr>
            <a:spLocks noGrp="1"/>
          </p:cNvSpPr>
          <p:nvPr>
            <p:ph idx="1"/>
          </p:nvPr>
        </p:nvSpPr>
        <p:spPr>
          <a:xfrm>
            <a:off x="314325" y="1184275"/>
            <a:ext cx="8515350" cy="3365500"/>
          </a:xfrm>
        </p:spPr>
        <p:txBody>
          <a:bodyPr/>
          <a:lstStyle>
            <a:lvl1pP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lvl6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4" name="Title 3"/>
          <p:cNvSpPr>
            <a:spLocks noGrp="1"/>
          </p:cNvSpPr>
          <p:nvPr>
            <p:ph type="title"/>
          </p:nvPr>
        </p:nvSpPr>
        <p:spPr/>
        <p:txBody>
          <a:bodyPr/>
          <a:lstStyle/>
          <a:p>
            <a:r>
              <a:rPr lang="fr-FR" noProof="0"/>
              <a:t>Modifiez le style du titre</a:t>
            </a:r>
            <a:endParaRPr lang="en-GB" dirty="0"/>
          </a:p>
        </p:txBody>
      </p:sp>
    </p:spTree>
    <p:extLst>
      <p:ext uri="{BB962C8B-B14F-4D97-AF65-F5344CB8AC3E}">
        <p14:creationId xmlns:p14="http://schemas.microsoft.com/office/powerpoint/2010/main" val="2559260350"/>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753B637E-FB2D-4645-8417-5BC08CC448B2}"/>
              </a:ext>
            </a:extLst>
          </p:cNvPr>
          <p:cNvGrpSpPr>
            <a:grpSpLocks/>
          </p:cNvGrpSpPr>
          <p:nvPr userDrawn="1"/>
        </p:nvGrpSpPr>
        <p:grpSpPr bwMode="auto">
          <a:xfrm>
            <a:off x="314325" y="4233863"/>
            <a:ext cx="612775" cy="612775"/>
            <a:chOff x="313535" y="4233863"/>
            <a:chExt cx="612775" cy="612775"/>
          </a:xfrm>
        </p:grpSpPr>
        <p:sp>
          <p:nvSpPr>
            <p:cNvPr id="6" name="Rectangle 6">
              <a:extLst>
                <a:ext uri="{FF2B5EF4-FFF2-40B4-BE49-F238E27FC236}">
                  <a16:creationId xmlns:a16="http://schemas.microsoft.com/office/drawing/2014/main" id="{646282E0-CAF9-45E6-BA50-48980A08E9B3}"/>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7" name="Freeform 6">
              <a:extLst>
                <a:ext uri="{FF2B5EF4-FFF2-40B4-BE49-F238E27FC236}">
                  <a16:creationId xmlns:a16="http://schemas.microsoft.com/office/drawing/2014/main" id="{0ADB8696-7BFD-4E94-BF8D-6343FD594AA7}"/>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7">
              <a:extLst>
                <a:ext uri="{FF2B5EF4-FFF2-40B4-BE49-F238E27FC236}">
                  <a16:creationId xmlns:a16="http://schemas.microsoft.com/office/drawing/2014/main" id="{829AB914-0BE8-4412-8232-F42F0F0E6B05}"/>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8">
              <a:extLst>
                <a:ext uri="{FF2B5EF4-FFF2-40B4-BE49-F238E27FC236}">
                  <a16:creationId xmlns:a16="http://schemas.microsoft.com/office/drawing/2014/main" id="{E2707E56-B861-43BF-9A74-498F37FD25FD}"/>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9">
              <a:extLst>
                <a:ext uri="{FF2B5EF4-FFF2-40B4-BE49-F238E27FC236}">
                  <a16:creationId xmlns:a16="http://schemas.microsoft.com/office/drawing/2014/main" id="{A38C77EC-C88F-4F1B-B50C-38E48B149DF3}"/>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0">
              <a:extLst>
                <a:ext uri="{FF2B5EF4-FFF2-40B4-BE49-F238E27FC236}">
                  <a16:creationId xmlns:a16="http://schemas.microsoft.com/office/drawing/2014/main" id="{B846F935-3B8B-4CF8-956F-ED45AB201D1A}"/>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11">
              <a:extLst>
                <a:ext uri="{FF2B5EF4-FFF2-40B4-BE49-F238E27FC236}">
                  <a16:creationId xmlns:a16="http://schemas.microsoft.com/office/drawing/2014/main" id="{456616B8-DDC5-44ED-8B55-90558D1F9FD9}"/>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12">
              <a:extLst>
                <a:ext uri="{FF2B5EF4-FFF2-40B4-BE49-F238E27FC236}">
                  <a16:creationId xmlns:a16="http://schemas.microsoft.com/office/drawing/2014/main" id="{455B651A-1C38-4F99-86F3-8BB24130FB5E}"/>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sp>
        <p:nvSpPr>
          <p:cNvPr id="2" name="Title 1"/>
          <p:cNvSpPr>
            <a:spLocks noGrp="1"/>
          </p:cNvSpPr>
          <p:nvPr>
            <p:ph type="ctrTitle"/>
          </p:nvPr>
        </p:nvSpPr>
        <p:spPr>
          <a:xfrm>
            <a:off x="314326" y="268289"/>
            <a:ext cx="4828498" cy="2301874"/>
          </a:xfrm>
        </p:spPr>
        <p:txBody>
          <a:bodyPr/>
          <a:lstStyle>
            <a:lvl1pPr algn="l">
              <a:lnSpc>
                <a:spcPct val="85000"/>
              </a:lnSpc>
              <a:defRPr sz="5500" baseline="0">
                <a:solidFill>
                  <a:schemeClr val="tx1"/>
                </a:solidFill>
              </a:defRPr>
            </a:lvl1pPr>
          </a:lstStyle>
          <a:p>
            <a:r>
              <a:rPr lang="fr-FR" noProof="0"/>
              <a:t>Modifiez le style du titre</a:t>
            </a:r>
            <a:endParaRPr lang="fr-FR" noProof="0" dirty="0"/>
          </a:p>
        </p:txBody>
      </p:sp>
      <p:sp>
        <p:nvSpPr>
          <p:cNvPr id="17" name="Text Placeholder 17"/>
          <p:cNvSpPr>
            <a:spLocks noGrp="1"/>
          </p:cNvSpPr>
          <p:nvPr>
            <p:ph type="body" sz="quarter" idx="16"/>
          </p:nvPr>
        </p:nvSpPr>
        <p:spPr>
          <a:xfrm>
            <a:off x="5800725" y="266701"/>
            <a:ext cx="3028950" cy="3403600"/>
          </a:xfrm>
        </p:spPr>
        <p:txBody>
          <a:bodyPr/>
          <a:lstStyle>
            <a:lvl1pPr>
              <a:defRPr/>
            </a:lvl1pPr>
          </a:lstStyle>
          <a:p>
            <a:pPr lvl="0"/>
            <a:r>
              <a:rPr lang="fr-FR" noProof="0"/>
              <a:t>Cliquez pour modifier les styles du texte du masque</a:t>
            </a:r>
          </a:p>
          <a:p>
            <a:pPr lvl="1"/>
            <a:r>
              <a:rPr lang="fr-FR" noProof="0"/>
              <a:t>Deuxième niveau</a:t>
            </a:r>
          </a:p>
        </p:txBody>
      </p:sp>
      <p:sp>
        <p:nvSpPr>
          <p:cNvPr id="42" name="Subtitle 2"/>
          <p:cNvSpPr>
            <a:spLocks noGrp="1"/>
          </p:cNvSpPr>
          <p:nvPr>
            <p:ph type="subTitle" idx="1"/>
          </p:nvPr>
        </p:nvSpPr>
        <p:spPr>
          <a:xfrm>
            <a:off x="310687" y="2704144"/>
            <a:ext cx="4831185" cy="966156"/>
          </a:xfrm>
        </p:spPr>
        <p:txBody>
          <a:bodyPr/>
          <a:lstStyle>
            <a:lvl1pPr marL="0" indent="0" algn="l">
              <a:buNone/>
              <a:defRPr baseline="0">
                <a:solidFill>
                  <a:schemeClr val="tx1"/>
                </a:solidFill>
              </a:defRPr>
            </a:lvl1pPr>
            <a:lvl2pPr marL="180975" indent="-180975" algn="l">
              <a:buClr>
                <a:schemeClr val="bg2"/>
              </a:buClr>
              <a:buSzPct val="100000"/>
              <a:buFont typeface="Wingdings" panose="05000000000000000000" pitchFamily="2" charset="2"/>
              <a:buChar char="§"/>
              <a:defRPr>
                <a:solidFill>
                  <a:schemeClr val="tx1"/>
                </a:solidFill>
              </a:defRPr>
            </a:lvl2pPr>
            <a:lvl3pPr marL="406800" indent="-190800" algn="l">
              <a:spcBef>
                <a:spcPts val="336"/>
              </a:spcBef>
              <a:buClrTx/>
              <a:buFont typeface="Helvetica 55 Roman" panose="020B0604020202020204" pitchFamily="34" charset="0"/>
              <a:buChar char="–"/>
              <a:defRPr>
                <a:solidFill>
                  <a:schemeClr val="tx1"/>
                </a:solidFill>
                <a:latin typeface="Helvetica 55 Roman" panose="020B0604020202020204" pitchFamily="34" charset="0"/>
              </a:defRPr>
            </a:lvl3pPr>
            <a:lvl4pPr marL="594000" indent="-172800" algn="l">
              <a:spcBef>
                <a:spcPts val="24"/>
              </a:spcBef>
              <a:buFont typeface="Helvetica 55 Roman" panose="020B0604020202020204" pitchFamily="34" charset="0"/>
              <a:buChar char="–"/>
              <a:defRPr>
                <a:solidFill>
                  <a:schemeClr val="tx1"/>
                </a:solidFill>
              </a:defRPr>
            </a:lvl4pPr>
            <a:lvl5pPr marL="799200" indent="-190800" algn="l">
              <a:buFont typeface="Helvetica 55 Roman" panose="020B0604020202020204" pitchFamily="34" charset="0"/>
              <a:buChar char="–"/>
              <a:defRPr>
                <a:solidFill>
                  <a:schemeClr val="tx1"/>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Tree>
    <p:extLst>
      <p:ext uri="{BB962C8B-B14F-4D97-AF65-F5344CB8AC3E}">
        <p14:creationId xmlns:p14="http://schemas.microsoft.com/office/powerpoint/2010/main" val="599815372"/>
      </p:ext>
    </p:extLst>
  </p:cSld>
  <p:clrMapOvr>
    <a:masterClrMapping/>
  </p:clrMapOvr>
  <p:transition spd="med">
    <p:fade/>
  </p:transition>
  <p:hf sldNum="0"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E954B0D5-8984-41E0-A7B6-82C9C2D9D172}"/>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4" name="Content Placeholder 2"/>
          <p:cNvSpPr>
            <a:spLocks noGrp="1"/>
          </p:cNvSpPr>
          <p:nvPr>
            <p:ph idx="1"/>
          </p:nvPr>
        </p:nvSpPr>
        <p:spPr>
          <a:xfrm>
            <a:off x="314325" y="268287"/>
            <a:ext cx="8515349" cy="4281487"/>
          </a:xfrm>
        </p:spPr>
        <p:txBody>
          <a:bodyPr/>
          <a:lstStyle>
            <a:lvl1pPr>
              <a:spcBef>
                <a:spcPts val="0"/>
              </a:spcBef>
              <a:defRPr sz="3000"/>
            </a:lvl1pPr>
            <a:lvl2pPr marL="358775" indent="-358775">
              <a:spcBef>
                <a:spcPts val="0"/>
              </a:spcBef>
              <a:buClrTx/>
              <a:buSzPct val="100000"/>
              <a:buFont typeface="+mj-lt"/>
              <a:buAutoNum type="arabicPeriod"/>
              <a:defRPr sz="3000"/>
            </a:lvl2pPr>
            <a:lvl3pPr>
              <a:defRPr sz="1800"/>
            </a:lvl3pPr>
            <a:lvl4pPr>
              <a:defRPr sz="1800"/>
            </a:lvl4pPr>
            <a:lvl5pPr>
              <a:defRPr sz="1800"/>
            </a:lvl5pPr>
          </a:lstStyle>
          <a:p>
            <a:pPr lvl="0"/>
            <a:r>
              <a:rPr lang="fr-FR" noProof="0"/>
              <a:t>Cliquez pour modifier les styles du texte du masque</a:t>
            </a:r>
          </a:p>
          <a:p>
            <a:pPr lvl="1"/>
            <a:r>
              <a:rPr lang="fr-FR" noProof="0"/>
              <a:t>Deuxième niveau</a:t>
            </a:r>
          </a:p>
        </p:txBody>
      </p:sp>
    </p:spTree>
    <p:extLst>
      <p:ext uri="{BB962C8B-B14F-4D97-AF65-F5344CB8AC3E}">
        <p14:creationId xmlns:p14="http://schemas.microsoft.com/office/powerpoint/2010/main" val="3729523645"/>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B5847360-CE86-43EC-9B44-6A2F542D3043}"/>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8" name="Text Placeholder 7"/>
          <p:cNvSpPr>
            <a:spLocks noGrp="1"/>
          </p:cNvSpPr>
          <p:nvPr>
            <p:ph type="body" sz="quarter" idx="12"/>
          </p:nvPr>
        </p:nvSpPr>
        <p:spPr>
          <a:xfrm>
            <a:off x="313769" y="268287"/>
            <a:ext cx="6096839" cy="4281487"/>
          </a:xfrm>
        </p:spPr>
        <p:txBody>
          <a:bodyPr>
            <a:normAutofit/>
          </a:bodyPr>
          <a:lstStyle>
            <a:lvl1pPr>
              <a:lnSpc>
                <a:spcPct val="85000"/>
              </a:lnSpc>
              <a:spcBef>
                <a:spcPts val="0"/>
              </a:spcBef>
              <a:buNone/>
              <a:defRPr sz="5500" baseline="0"/>
            </a:lvl1pPr>
            <a:lvl2pPr>
              <a:lnSpc>
                <a:spcPct val="85000"/>
              </a:lnSpc>
              <a:spcBef>
                <a:spcPts val="0"/>
              </a:spcBef>
              <a:defRPr sz="5500"/>
            </a:lvl2pPr>
            <a:lvl3pPr>
              <a:defRPr sz="5500"/>
            </a:lvl3pPr>
            <a:lvl4pPr>
              <a:defRPr sz="5500"/>
            </a:lvl4pPr>
            <a:lvl5pPr>
              <a:defRPr sz="5500"/>
            </a:lvl5pPr>
          </a:lstStyle>
          <a:p>
            <a:pPr lvl="0"/>
            <a:r>
              <a:rPr lang="fr-FR" noProof="0"/>
              <a:t>Cliquez pour modifier les styles du texte du masque</a:t>
            </a:r>
          </a:p>
          <a:p>
            <a:pPr lvl="1"/>
            <a:r>
              <a:rPr lang="fr-FR" noProof="0"/>
              <a:t>Deuxième niveau</a:t>
            </a:r>
          </a:p>
        </p:txBody>
      </p:sp>
    </p:spTree>
    <p:extLst>
      <p:ext uri="{BB962C8B-B14F-4D97-AF65-F5344CB8AC3E}">
        <p14:creationId xmlns:p14="http://schemas.microsoft.com/office/powerpoint/2010/main" val="184290220"/>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6" name="TextBox 6">
            <a:extLst>
              <a:ext uri="{FF2B5EF4-FFF2-40B4-BE49-F238E27FC236}">
                <a16:creationId xmlns:a16="http://schemas.microsoft.com/office/drawing/2014/main" id="{CAB480D9-5568-4A72-AADC-C3D21814A061}"/>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Content Placeholder 2"/>
          <p:cNvSpPr>
            <a:spLocks noGrp="1"/>
          </p:cNvSpPr>
          <p:nvPr>
            <p:ph sz="half" idx="1"/>
          </p:nvPr>
        </p:nvSpPr>
        <p:spPr>
          <a:xfrm>
            <a:off x="314326" y="1184275"/>
            <a:ext cx="3966930" cy="3365499"/>
          </a:xfrm>
        </p:spPr>
        <p:txBody>
          <a:bodyPr>
            <a:normAutofit/>
          </a:bodyPr>
          <a:lstStyle>
            <a:lvl1pPr>
              <a:defRPr sz="1400" baseline="0"/>
            </a:lvl1pPr>
            <a:lvl2pPr>
              <a:defRPr sz="1400" baseline="0">
                <a:solidFill>
                  <a:schemeClr val="tx1"/>
                </a:solidFill>
              </a:defRPr>
            </a:lvl2pPr>
            <a:lvl3pPr>
              <a:defRPr sz="1400" baseline="0">
                <a:solidFill>
                  <a:schemeClr val="tx1"/>
                </a:solidFill>
              </a:defRPr>
            </a:lvl3pPr>
            <a:lvl4pPr>
              <a:defRPr sz="1400" baseline="0">
                <a:solidFill>
                  <a:schemeClr val="tx1"/>
                </a:solidFill>
              </a:defRPr>
            </a:lvl4pPr>
            <a:lvl5pPr>
              <a:defRPr sz="1400" baseline="0">
                <a:solidFill>
                  <a:schemeClr val="tx1"/>
                </a:solidFill>
              </a:defRPr>
            </a:lvl5pPr>
            <a:lvl6pPr>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4" name="Content Placeholder 3"/>
          <p:cNvSpPr>
            <a:spLocks noGrp="1"/>
          </p:cNvSpPr>
          <p:nvPr>
            <p:ph sz="half" idx="2"/>
          </p:nvPr>
        </p:nvSpPr>
        <p:spPr>
          <a:xfrm>
            <a:off x="4864795" y="1183698"/>
            <a:ext cx="3964880" cy="3364418"/>
          </a:xfrm>
        </p:spPr>
        <p:txBody>
          <a:bodyPr>
            <a:normAutofit/>
          </a:bodyPr>
          <a:lstStyle>
            <a:lvl1pPr>
              <a:defRPr sz="1400"/>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5" name="Title 4"/>
          <p:cNvSpPr>
            <a:spLocks noGrp="1"/>
          </p:cNvSpPr>
          <p:nvPr>
            <p:ph type="title"/>
          </p:nvPr>
        </p:nvSpPr>
        <p:spPr/>
        <p:txBody>
          <a:bodyPr/>
          <a:lstStyle/>
          <a:p>
            <a:r>
              <a:rPr lang="fr-FR" noProof="0"/>
              <a:t>Modifiez le style du titre</a:t>
            </a:r>
            <a:endParaRPr lang="en-GB" dirty="0"/>
          </a:p>
        </p:txBody>
      </p:sp>
    </p:spTree>
    <p:extLst>
      <p:ext uri="{BB962C8B-B14F-4D97-AF65-F5344CB8AC3E}">
        <p14:creationId xmlns:p14="http://schemas.microsoft.com/office/powerpoint/2010/main" val="3620574054"/>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0ACDB651-276A-47B4-9485-36F625F3CDC0}"/>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Title 2"/>
          <p:cNvSpPr>
            <a:spLocks noGrp="1"/>
          </p:cNvSpPr>
          <p:nvPr>
            <p:ph type="title"/>
          </p:nvPr>
        </p:nvSpPr>
        <p:spPr/>
        <p:txBody>
          <a:bodyPr/>
          <a:lstStyle>
            <a:lvl1pPr>
              <a:defRPr/>
            </a:lvl1pPr>
          </a:lstStyle>
          <a:p>
            <a:r>
              <a:rPr lang="fr-FR" noProof="0"/>
              <a:t>Modifiez le style du titre</a:t>
            </a:r>
            <a:endParaRPr lang="fr-FR" noProof="0" dirty="0"/>
          </a:p>
        </p:txBody>
      </p:sp>
    </p:spTree>
    <p:extLst>
      <p:ext uri="{BB962C8B-B14F-4D97-AF65-F5344CB8AC3E}">
        <p14:creationId xmlns:p14="http://schemas.microsoft.com/office/powerpoint/2010/main" val="1008090822"/>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Image pleine page">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9144000" cy="5143500"/>
          </a:xfrm>
        </p:spPr>
        <p:txBody>
          <a:bodyPr/>
          <a:lstStyle/>
          <a:p>
            <a:pPr lvl="0"/>
            <a:r>
              <a:rPr lang="fr-FR" noProof="0"/>
              <a:t>Cliquez sur l'icône pour ajouter une image</a:t>
            </a:r>
            <a:endParaRPr lang="fr-FR" noProof="0" dirty="0"/>
          </a:p>
        </p:txBody>
      </p:sp>
      <p:sp>
        <p:nvSpPr>
          <p:cNvPr id="3" name="Title 2"/>
          <p:cNvSpPr>
            <a:spLocks noGrp="1"/>
          </p:cNvSpPr>
          <p:nvPr>
            <p:ph type="title"/>
          </p:nvPr>
        </p:nvSpPr>
        <p:spPr/>
        <p:txBody>
          <a:bodyPr/>
          <a:lstStyle>
            <a:lvl1pPr>
              <a:defRPr>
                <a:solidFill>
                  <a:schemeClr val="tx1"/>
                </a:solidFill>
              </a:defRPr>
            </a:lvl1pPr>
          </a:lstStyle>
          <a:p>
            <a:r>
              <a:rPr lang="fr-FR"/>
              <a:t>Modifiez le style du titre</a:t>
            </a:r>
            <a:endParaRPr lang="en-GB" dirty="0"/>
          </a:p>
        </p:txBody>
      </p:sp>
    </p:spTree>
    <p:extLst>
      <p:ext uri="{BB962C8B-B14F-4D97-AF65-F5344CB8AC3E}">
        <p14:creationId xmlns:p14="http://schemas.microsoft.com/office/powerpoint/2010/main" val="4166771675"/>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2FEC8C0-5F56-4F98-B4D3-30F58A398D89}"/>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Tree>
    <p:extLst>
      <p:ext uri="{BB962C8B-B14F-4D97-AF65-F5344CB8AC3E}">
        <p14:creationId xmlns:p14="http://schemas.microsoft.com/office/powerpoint/2010/main" val="300439615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
        <p:nvSpPr>
          <p:cNvPr id="3" name="Content Placeholder 2"/>
          <p:cNvSpPr>
            <a:spLocks noGrp="1"/>
          </p:cNvSpPr>
          <p:nvPr>
            <p:ph idx="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2"/>
          <p:cNvSpPr>
            <a:spLocks noGrp="1"/>
          </p:cNvSpPr>
          <p:nvPr>
            <p:ph idx="10"/>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615685306"/>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1304925"/>
            <a:ext cx="8470899" cy="31654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itle 1"/>
          <p:cNvSpPr>
            <a:spLocks noGrp="1"/>
          </p:cNvSpPr>
          <p:nvPr>
            <p:ph type="title"/>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Tree>
    <p:extLst>
      <p:ext uri="{BB962C8B-B14F-4D97-AF65-F5344CB8AC3E}">
        <p14:creationId xmlns:p14="http://schemas.microsoft.com/office/powerpoint/2010/main" val="2722072509"/>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80460057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spcAft>
                <a:spcPts val="0"/>
              </a:spcAft>
              <a:defRPr>
                <a:solidFill>
                  <a:srgbClr val="FF6600"/>
                </a:solidFill>
                <a:latin typeface="Helvetica 75 Bold" panose="020B0804020202020204" pitchFamily="34" charset="0"/>
              </a:defRPr>
            </a:lvl1pPr>
          </a:lstStyle>
          <a:p>
            <a:r>
              <a:rPr lang="fr-FR"/>
              <a:t>Modifiez le style du titre</a:t>
            </a:r>
            <a:endParaRPr lang="en-US" dirty="0"/>
          </a:p>
        </p:txBody>
      </p:sp>
    </p:spTree>
    <p:extLst>
      <p:ext uri="{BB962C8B-B14F-4D97-AF65-F5344CB8AC3E}">
        <p14:creationId xmlns:p14="http://schemas.microsoft.com/office/powerpoint/2010/main" val="1155462765"/>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809064"/>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theme" Target="../theme/theme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17A9FEB-E79D-42A9-8E1F-2AD07006D402}"/>
              </a:ext>
            </a:extLst>
          </p:cNvPr>
          <p:cNvSpPr>
            <a:spLocks noGrp="1"/>
          </p:cNvSpPr>
          <p:nvPr>
            <p:ph type="title"/>
          </p:nvPr>
        </p:nvSpPr>
        <p:spPr bwMode="auto">
          <a:xfrm>
            <a:off x="339725" y="339725"/>
            <a:ext cx="847090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Cliquez ici pour saisir le titre principal</a:t>
            </a:r>
          </a:p>
        </p:txBody>
      </p:sp>
      <p:sp>
        <p:nvSpPr>
          <p:cNvPr id="1027" name="Text Placeholder 2">
            <a:extLst>
              <a:ext uri="{FF2B5EF4-FFF2-40B4-BE49-F238E27FC236}">
                <a16:creationId xmlns:a16="http://schemas.microsoft.com/office/drawing/2014/main" id="{80A45F1B-9D92-40CD-B6C4-D75720177916}"/>
              </a:ext>
            </a:extLst>
          </p:cNvPr>
          <p:cNvSpPr>
            <a:spLocks noGrp="1"/>
          </p:cNvSpPr>
          <p:nvPr>
            <p:ph type="body" idx="1"/>
          </p:nvPr>
        </p:nvSpPr>
        <p:spPr bwMode="auto">
          <a:xfrm>
            <a:off x="336550" y="1304925"/>
            <a:ext cx="8474075"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Modifiez le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endParaRPr lang="en-GB" altLang="en-US"/>
          </a:p>
        </p:txBody>
      </p:sp>
      <p:sp>
        <p:nvSpPr>
          <p:cNvPr id="4" name="Text Placeholder 10">
            <a:extLst>
              <a:ext uri="{FF2B5EF4-FFF2-40B4-BE49-F238E27FC236}">
                <a16:creationId xmlns:a16="http://schemas.microsoft.com/office/drawing/2014/main" id="{B8D4A11C-0FA1-41C9-9E99-1B10913806AB}"/>
              </a:ext>
            </a:extLst>
          </p:cNvPr>
          <p:cNvSpPr txBox="1">
            <a:spLocks/>
          </p:cNvSpPr>
          <p:nvPr/>
        </p:nvSpPr>
        <p:spPr>
          <a:xfrm>
            <a:off x="336550" y="4659313"/>
            <a:ext cx="274638" cy="334962"/>
          </a:xfrm>
          <a:prstGeom prst="rect">
            <a:avLst/>
          </a:prstGeom>
        </p:spPr>
        <p:txBody>
          <a:bodyPr lIns="0" tIns="0" rIns="0" bIns="0" anchor="b">
            <a:normAutofit/>
          </a:bodyPr>
          <a:lstStyle>
            <a:lvl1pPr>
              <a:defRPr sz="1400">
                <a:solidFill>
                  <a:schemeClr val="tx1"/>
                </a:solidFill>
                <a:latin typeface="Helvetica 75" panose="020B0804020202020204" pitchFamily="34" charset="0"/>
                <a:ea typeface="ＭＳ Ｐゴシック" panose="020B0600070205080204" pitchFamily="34" charset="-128"/>
              </a:defRPr>
            </a:lvl1pPr>
            <a:lvl2pPr marL="688975" indent="-231775">
              <a:defRPr sz="1400">
                <a:solidFill>
                  <a:schemeClr val="tx1"/>
                </a:solidFill>
                <a:latin typeface="Helvetica 75" panose="020B0804020202020204" pitchFamily="34" charset="0"/>
                <a:ea typeface="ＭＳ Ｐゴシック" panose="020B0600070205080204" pitchFamily="34" charset="-128"/>
              </a:defRPr>
            </a:lvl2pPr>
            <a:lvl3pPr marL="1244600" indent="-285750">
              <a:defRPr sz="1400">
                <a:solidFill>
                  <a:schemeClr val="tx1"/>
                </a:solidFill>
                <a:latin typeface="Helvetica 75" panose="020B0804020202020204" pitchFamily="34" charset="0"/>
                <a:ea typeface="ＭＳ Ｐゴシック" panose="020B0600070205080204" pitchFamily="34" charset="-128"/>
              </a:defRPr>
            </a:lvl3pPr>
            <a:lvl4pPr marL="1663700" indent="-285750">
              <a:defRPr sz="1400">
                <a:solidFill>
                  <a:schemeClr val="tx1"/>
                </a:solidFill>
                <a:latin typeface="Helvetica 75" panose="020B0804020202020204" pitchFamily="34" charset="0"/>
                <a:ea typeface="ＭＳ Ｐゴシック" panose="020B0600070205080204" pitchFamily="34" charset="-128"/>
              </a:defRPr>
            </a:lvl4pPr>
            <a:lvl5pPr marL="2251075" indent="-596900">
              <a:defRPr sz="1400">
                <a:solidFill>
                  <a:schemeClr val="tx1"/>
                </a:solidFill>
                <a:latin typeface="Helvetica 75" panose="020B0804020202020204" pitchFamily="34" charset="0"/>
                <a:ea typeface="ＭＳ Ｐゴシック" panose="020B0600070205080204" pitchFamily="34" charset="-128"/>
              </a:defRPr>
            </a:lvl5pPr>
            <a:lvl6pPr marL="27082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6pPr>
            <a:lvl7pPr marL="31654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7pPr>
            <a:lvl8pPr marL="36226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8pPr>
            <a:lvl9pPr marL="40798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9pPr>
          </a:lstStyle>
          <a:p>
            <a:pPr defTabSz="914400" eaLnBrk="1" hangingPunct="1">
              <a:lnSpc>
                <a:spcPct val="85000"/>
              </a:lnSpc>
              <a:spcAft>
                <a:spcPts val="1200"/>
              </a:spcAft>
              <a:buClr>
                <a:srgbClr val="FFFFFF"/>
              </a:buClr>
              <a:buFont typeface="Helvetica 75" panose="020B0804020202020204" pitchFamily="34" charset="0"/>
              <a:buNone/>
              <a:defRPr/>
            </a:pPr>
            <a:fld id="{69DEA0E6-3E62-4723-A755-883D4509E9DA}" type="slidenum">
              <a:rPr lang="en-GB" altLang="fr-FR" sz="800" smtClean="0">
                <a:solidFill>
                  <a:schemeClr val="bg1"/>
                </a:solidFill>
                <a:latin typeface="Helvetica 75 Bold" panose="020B0804020202020204" pitchFamily="34" charset="0"/>
                <a:cs typeface="Arial" panose="020B0604020202020204" pitchFamily="34" charset="0"/>
              </a:rPr>
              <a:pPr defTabSz="914400" eaLnBrk="1" hangingPunct="1">
                <a:lnSpc>
                  <a:spcPct val="85000"/>
                </a:lnSpc>
                <a:spcAft>
                  <a:spcPts val="1200"/>
                </a:spcAft>
                <a:buClr>
                  <a:srgbClr val="FFFFFF"/>
                </a:buClr>
                <a:buFont typeface="Helvetica 75" panose="020B0804020202020204" pitchFamily="34" charset="0"/>
                <a:buNone/>
                <a:defRPr/>
              </a:pPr>
              <a:t>‹N°›</a:t>
            </a:fld>
            <a:endParaRPr lang="en-GB" altLang="fr-FR" sz="800">
              <a:solidFill>
                <a:schemeClr val="bg1"/>
              </a:solidFill>
              <a:latin typeface="Helvetica 75 Bold" panose="020B0804020202020204" pitchFamily="34" charset="0"/>
              <a:cs typeface="Arial" panose="020B0604020202020204" pitchFamily="34" charset="0"/>
            </a:endParaRPr>
          </a:p>
        </p:txBody>
      </p:sp>
      <p:sp>
        <p:nvSpPr>
          <p:cNvPr id="1029" name="ZoneTexte 1028">
            <a:extLst>
              <a:ext uri="{FF2B5EF4-FFF2-40B4-BE49-F238E27FC236}">
                <a16:creationId xmlns:a16="http://schemas.microsoft.com/office/drawing/2014/main" id="{3C86BAED-129B-4F64-9018-5DC9E6A1D1BB}"/>
              </a:ext>
            </a:extLst>
          </p:cNvPr>
          <p:cNvSpPr txBox="1"/>
          <p:nvPr>
            <p:extLst>
              <p:ext uri="{1162E1C5-73C7-4A58-AE30-91384D911F3F}">
                <p184:classification xmlns:p184="http://schemas.microsoft.com/office/powerpoint/2018/4/main" val="ftr"/>
              </p:ext>
            </p:extLst>
          </p:nvPr>
        </p:nvSpPr>
        <p:spPr>
          <a:xfrm>
            <a:off x="4125913" y="5021580"/>
            <a:ext cx="920750" cy="121920"/>
          </a:xfrm>
          <a:prstGeom prst="rect">
            <a:avLst/>
          </a:prstGeom>
        </p:spPr>
        <p:txBody>
          <a:bodyPr horzOverflow="overflow" lIns="0" tIns="0" rIns="0" bIns="0">
            <a:spAutoFit/>
          </a:bodyPr>
          <a:lstStyle/>
          <a:p>
            <a:pPr algn="l"/>
            <a:r>
              <a:rPr lang="fr-FR" sz="800">
                <a:solidFill>
                  <a:srgbClr val="ED7D31"/>
                </a:solidFill>
                <a:latin typeface="Helvetica 75 Bold" panose="020B0804020202020204" pitchFamily="34" charset="0"/>
              </a:rPr>
              <a:t>Orange Restricted</a:t>
            </a:r>
          </a:p>
        </p:txBody>
      </p:sp>
    </p:spTree>
  </p:cSld>
  <p:clrMap bg1="dk1" tx1="lt1" bg2="dk2" tx2="lt2" accent1="accent1" accent2="accent2" accent3="accent3" accent4="accent4" accent5="accent5" accent6="accent6" hlink="hlink" folHlink="folHlink"/>
  <p:sldLayoutIdLst>
    <p:sldLayoutId id="2147485826" r:id="rId1"/>
    <p:sldLayoutId id="2147485817" r:id="rId2"/>
    <p:sldLayoutId id="2147485818" r:id="rId3"/>
    <p:sldLayoutId id="2147485819" r:id="rId4"/>
    <p:sldLayoutId id="2147485820" r:id="rId5"/>
    <p:sldLayoutId id="2147485821" r:id="rId6"/>
    <p:sldLayoutId id="2147485822" r:id="rId7"/>
    <p:sldLayoutId id="2147485823" r:id="rId8"/>
    <p:sldLayoutId id="2147485824" r:id="rId9"/>
    <p:sldLayoutId id="2147485861" r:id="rId10"/>
    <p:sldLayoutId id="2147485862" r:id="rId11"/>
    <p:sldLayoutId id="2147485863" r:id="rId12"/>
    <p:sldLayoutId id="2147485864" r:id="rId13"/>
  </p:sldLayoutIdLst>
  <p:transition spd="med">
    <p:fade/>
  </p:transition>
  <p:hf hdr="0"/>
  <p:txStyles>
    <p:titleStyle>
      <a:lvl1pPr algn="l" defTabSz="514350" rtl="0" eaLnBrk="0" fontAlgn="base" hangingPunct="0">
        <a:lnSpc>
          <a:spcPct val="90000"/>
        </a:lnSpc>
        <a:spcBef>
          <a:spcPct val="0"/>
        </a:spcBef>
        <a:spcAft>
          <a:spcPct val="0"/>
        </a:spcAft>
        <a:defRPr sz="2000" kern="1200">
          <a:solidFill>
            <a:srgbClr val="FF6600"/>
          </a:solidFill>
          <a:latin typeface="Helvetica 75 Bold" panose="020B0804020202020204" pitchFamily="34" charset="0"/>
          <a:ea typeface="MS PGothic" panose="020B0600070205080204" pitchFamily="34" charset="-128"/>
          <a:cs typeface="+mj-cs"/>
        </a:defRPr>
      </a:lvl1pPr>
      <a:lvl2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2pPr>
      <a:lvl3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3pPr>
      <a:lvl4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4pPr>
      <a:lvl5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0" fontAlgn="base" hangingPunct="0">
        <a:lnSpc>
          <a:spcPct val="90000"/>
        </a:lnSpc>
        <a:spcBef>
          <a:spcPct val="0"/>
        </a:spcBef>
        <a:spcAft>
          <a:spcPts val="800"/>
        </a:spcAft>
        <a:buFont typeface="Arial" panose="020B0604020202020204" pitchFamily="34" charset="0"/>
        <a:defRPr sz="1400" kern="1200">
          <a:solidFill>
            <a:srgbClr val="FF6600"/>
          </a:solidFill>
          <a:latin typeface="Helvetica 75 Bold" panose="020B0804020202020204" pitchFamily="34" charset="0"/>
          <a:ea typeface="MS PGothic" panose="020B0600070205080204" pitchFamily="34" charset="-128"/>
          <a:cs typeface="+mn-cs"/>
        </a:defRPr>
      </a:lvl1pPr>
      <a:lvl2pPr algn="l" defTabSz="514350" rtl="0" eaLnBrk="0" fontAlgn="base" hangingPunct="0">
        <a:lnSpc>
          <a:spcPct val="90000"/>
        </a:lnSpc>
        <a:spcBef>
          <a:spcPct val="0"/>
        </a:spcBef>
        <a:spcAft>
          <a:spcPts val="800"/>
        </a:spcAft>
        <a:buFont typeface="Arial" panose="020B0604020202020204" pitchFamily="34" charset="0"/>
        <a:defRPr sz="1400" kern="1200">
          <a:solidFill>
            <a:schemeClr val="bg1"/>
          </a:solidFill>
          <a:latin typeface="Helvetica 75 Bold" panose="020B0804020202020204" pitchFamily="34" charset="0"/>
          <a:ea typeface="MS PGothic" panose="020B0600070205080204" pitchFamily="34" charset="-128"/>
          <a:cs typeface="+mn-cs"/>
        </a:defRPr>
      </a:lvl2pPr>
      <a:lvl3pPr marL="133350" indent="-133350" algn="l" defTabSz="514350" rtl="0" eaLnBrk="0" fontAlgn="base" hangingPunct="0">
        <a:lnSpc>
          <a:spcPct val="90000"/>
        </a:lnSpc>
        <a:spcBef>
          <a:spcPct val="0"/>
        </a:spcBef>
        <a:spcAft>
          <a:spcPts val="800"/>
        </a:spcAft>
        <a:buClr>
          <a:schemeClr val="bg1"/>
        </a:buClr>
        <a:buFont typeface="Helvetica 75" panose="020B0804020202020204"/>
        <a:buChar char="−"/>
        <a:defRPr sz="1400" kern="1200">
          <a:solidFill>
            <a:schemeClr val="bg1"/>
          </a:solidFill>
          <a:latin typeface="Helvetica 75 Bold" panose="020B0804020202020204" pitchFamily="34" charset="0"/>
          <a:ea typeface="MS PGothic" panose="020B0600070205080204" pitchFamily="34" charset="-128"/>
          <a:cs typeface="+mn-cs"/>
        </a:defRPr>
      </a:lvl3pPr>
      <a:lvl4pPr marL="271463" indent="-134938" algn="l" defTabSz="514350" rtl="0" eaLnBrk="0" fontAlgn="base" hangingPunct="0">
        <a:lnSpc>
          <a:spcPct val="90000"/>
        </a:lnSpc>
        <a:spcBef>
          <a:spcPct val="0"/>
        </a:spcBef>
        <a:spcAft>
          <a:spcPts val="800"/>
        </a:spcAft>
        <a:buClr>
          <a:schemeClr val="bg1"/>
        </a:buClr>
        <a:buFont typeface="Helvetica 75" panose="020B0804020202020204"/>
        <a:buChar char="−"/>
        <a:defRPr sz="1400" kern="1200">
          <a:solidFill>
            <a:schemeClr val="bg1"/>
          </a:solidFill>
          <a:latin typeface="Helvetica 75 Bold" panose="020B0804020202020204" pitchFamily="34" charset="0"/>
          <a:ea typeface="MS PGothic" panose="020B0600070205080204" pitchFamily="34" charset="-128"/>
          <a:cs typeface="+mn-cs"/>
        </a:defRPr>
      </a:lvl4pPr>
      <a:lvl5pPr marL="406400" indent="-134938" algn="l" defTabSz="514350" rtl="0" eaLnBrk="0" fontAlgn="base" hangingPunct="0">
        <a:lnSpc>
          <a:spcPct val="90000"/>
        </a:lnSpc>
        <a:spcBef>
          <a:spcPct val="0"/>
        </a:spcBef>
        <a:spcAft>
          <a:spcPts val="800"/>
        </a:spcAft>
        <a:buClr>
          <a:schemeClr val="bg1"/>
        </a:buClr>
        <a:buFont typeface="Helvetica 75" panose="020B0804020202020204"/>
        <a:buChar char="−"/>
        <a:defRPr sz="1400" kern="1200">
          <a:solidFill>
            <a:schemeClr val="bg1"/>
          </a:solidFill>
          <a:latin typeface="Helvetica 75 Bold" panose="020B0804020202020204" pitchFamily="34" charset="0"/>
          <a:ea typeface="MS PGothic" panose="020B0600070205080204"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ZoneTexte 2049">
            <a:extLst>
              <a:ext uri="{FF2B5EF4-FFF2-40B4-BE49-F238E27FC236}">
                <a16:creationId xmlns:a16="http://schemas.microsoft.com/office/drawing/2014/main" id="{9A9264F4-620C-4B2C-90C4-133242677929}"/>
              </a:ext>
            </a:extLst>
          </p:cNvPr>
          <p:cNvSpPr txBox="1"/>
          <p:nvPr>
            <p:extLst>
              <p:ext uri="{1162E1C5-73C7-4A58-AE30-91384D911F3F}">
                <p184:classification xmlns:p184="http://schemas.microsoft.com/office/powerpoint/2018/4/main" val="ftr"/>
              </p:ext>
            </p:extLst>
          </p:nvPr>
        </p:nvSpPr>
        <p:spPr>
          <a:xfrm>
            <a:off x="4125913" y="5021580"/>
            <a:ext cx="920750" cy="121920"/>
          </a:xfrm>
          <a:prstGeom prst="rect">
            <a:avLst/>
          </a:prstGeom>
        </p:spPr>
        <p:txBody>
          <a:bodyPr horzOverflow="overflow" lIns="0" tIns="0" rIns="0" bIns="0">
            <a:spAutoFit/>
          </a:bodyPr>
          <a:lstStyle/>
          <a:p>
            <a:pPr algn="l"/>
            <a:r>
              <a:rPr lang="fr-FR" sz="800">
                <a:solidFill>
                  <a:srgbClr val="ED7D31"/>
                </a:solidFill>
                <a:latin typeface="Helvetica 75 Bold" panose="020B0804020202020204" pitchFamily="34" charset="0"/>
              </a:rPr>
              <a:t>Orange Restricted</a:t>
            </a:r>
          </a:p>
        </p:txBody>
      </p:sp>
    </p:spTree>
  </p:cSld>
  <p:clrMap bg1="lt1" tx1="dk1" bg2="lt2" tx2="dk2" accent1="accent1" accent2="accent2" accent3="accent3" accent4="accent4" accent5="accent5" accent6="accent6" hlink="hlink" folHlink="folHlink"/>
  <p:sldLayoutIdLst>
    <p:sldLayoutId id="2147485827" r:id="rId1"/>
    <p:sldLayoutId id="2147485828" r:id="rId2"/>
    <p:sldLayoutId id="2147485829" r:id="rId3"/>
    <p:sldLayoutId id="2147485830" r:id="rId4"/>
    <p:sldLayoutId id="2147485831" r:id="rId5"/>
    <p:sldLayoutId id="2147485832" r:id="rId6"/>
    <p:sldLayoutId id="2147485833" r:id="rId7"/>
    <p:sldLayoutId id="2147485834" r:id="rId8"/>
    <p:sldLayoutId id="2147485835" r:id="rId9"/>
    <p:sldLayoutId id="2147485836" r:id="rId10"/>
    <p:sldLayoutId id="2147485837" r:id="rId11"/>
    <p:sldLayoutId id="2147485838" r:id="rId12"/>
    <p:sldLayoutId id="2147485839" r:id="rId13"/>
    <p:sldLayoutId id="2147485840" r:id="rId14"/>
    <p:sldLayoutId id="2147485825" r:id="rId15"/>
    <p:sldLayoutId id="2147485841" r:id="rId16"/>
    <p:sldLayoutId id="2147485842" r:id="rId17"/>
    <p:sldLayoutId id="2147485843" r:id="rId18"/>
    <p:sldLayoutId id="2147485844" r:id="rId19"/>
    <p:sldLayoutId id="2147485845" r:id="rId20"/>
    <p:sldLayoutId id="2147485846" r:id="rId21"/>
    <p:sldLayoutId id="2147485847" r:id="rId22"/>
    <p:sldLayoutId id="2147485848" r:id="rId23"/>
    <p:sldLayoutId id="2147485849" r:id="rId24"/>
    <p:sldLayoutId id="2147485850" r:id="rId25"/>
    <p:sldLayoutId id="2147485859" r:id="rId26"/>
    <p:sldLayoutId id="2147485860" r:id="rId27"/>
  </p:sldLayoutIdLst>
  <p:transition spd="med">
    <p:fade/>
  </p:transition>
  <p:hf sldNum="0" hdr="0" dt="0"/>
  <p:txStyles>
    <p:titleStyle>
      <a:lvl1pPr algn="l" rtl="0" eaLnBrk="0" fontAlgn="base" hangingPunct="0">
        <a:lnSpc>
          <a:spcPct val="90000"/>
        </a:lnSpc>
        <a:spcBef>
          <a:spcPct val="0"/>
        </a:spcBef>
        <a:spcAft>
          <a:spcPct val="0"/>
        </a:spcAft>
        <a:defRPr sz="2000" b="1" kern="1200" spc="-20">
          <a:solidFill>
            <a:srgbClr val="F16E00"/>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b="1">
          <a:solidFill>
            <a:srgbClr val="F16E00"/>
          </a:solidFill>
          <a:latin typeface="Helvetica 75 Bold" pitchFamily="34" charset="0"/>
        </a:defRPr>
      </a:lvl2pPr>
      <a:lvl3pPr algn="l" rtl="0" eaLnBrk="0" fontAlgn="base" hangingPunct="0">
        <a:lnSpc>
          <a:spcPct val="90000"/>
        </a:lnSpc>
        <a:spcBef>
          <a:spcPct val="0"/>
        </a:spcBef>
        <a:spcAft>
          <a:spcPct val="0"/>
        </a:spcAft>
        <a:defRPr sz="2000" b="1">
          <a:solidFill>
            <a:srgbClr val="F16E00"/>
          </a:solidFill>
          <a:latin typeface="Helvetica 75 Bold" pitchFamily="34" charset="0"/>
        </a:defRPr>
      </a:lvl3pPr>
      <a:lvl4pPr algn="l" rtl="0" eaLnBrk="0" fontAlgn="base" hangingPunct="0">
        <a:lnSpc>
          <a:spcPct val="90000"/>
        </a:lnSpc>
        <a:spcBef>
          <a:spcPct val="0"/>
        </a:spcBef>
        <a:spcAft>
          <a:spcPct val="0"/>
        </a:spcAft>
        <a:defRPr sz="2000" b="1">
          <a:solidFill>
            <a:srgbClr val="F16E00"/>
          </a:solidFill>
          <a:latin typeface="Helvetica 75 Bold" pitchFamily="34" charset="0"/>
        </a:defRPr>
      </a:lvl4pPr>
      <a:lvl5pPr algn="l" rtl="0" eaLnBrk="0" fontAlgn="base" hangingPunct="0">
        <a:lnSpc>
          <a:spcPct val="90000"/>
        </a:lnSpc>
        <a:spcBef>
          <a:spcPct val="0"/>
        </a:spcBef>
        <a:spcAft>
          <a:spcPct val="0"/>
        </a:spcAft>
        <a:defRPr sz="2000" b="1">
          <a:solidFill>
            <a:srgbClr val="F16E00"/>
          </a:solidFill>
          <a:latin typeface="Helvetica 75 Bold" pitchFamily="34" charset="0"/>
        </a:defRPr>
      </a:lvl5pPr>
      <a:lvl6pPr marL="457200" algn="l" rtl="0" eaLnBrk="1" fontAlgn="base" hangingPunct="1">
        <a:lnSpc>
          <a:spcPct val="90000"/>
        </a:lnSpc>
        <a:spcBef>
          <a:spcPct val="0"/>
        </a:spcBef>
        <a:spcAft>
          <a:spcPct val="0"/>
        </a:spcAft>
        <a:defRPr sz="2000" b="1">
          <a:solidFill>
            <a:srgbClr val="F16E00"/>
          </a:solidFill>
          <a:latin typeface="Helvetica 75 Bold" pitchFamily="34" charset="0"/>
        </a:defRPr>
      </a:lvl6pPr>
      <a:lvl7pPr marL="914400" algn="l" rtl="0" eaLnBrk="1" fontAlgn="base" hangingPunct="1">
        <a:lnSpc>
          <a:spcPct val="90000"/>
        </a:lnSpc>
        <a:spcBef>
          <a:spcPct val="0"/>
        </a:spcBef>
        <a:spcAft>
          <a:spcPct val="0"/>
        </a:spcAft>
        <a:defRPr sz="2000" b="1">
          <a:solidFill>
            <a:srgbClr val="F16E00"/>
          </a:solidFill>
          <a:latin typeface="Helvetica 75 Bold" pitchFamily="34" charset="0"/>
        </a:defRPr>
      </a:lvl7pPr>
      <a:lvl8pPr marL="1371600" algn="l" rtl="0" eaLnBrk="1" fontAlgn="base" hangingPunct="1">
        <a:lnSpc>
          <a:spcPct val="90000"/>
        </a:lnSpc>
        <a:spcBef>
          <a:spcPct val="0"/>
        </a:spcBef>
        <a:spcAft>
          <a:spcPct val="0"/>
        </a:spcAft>
        <a:defRPr sz="2000" b="1">
          <a:solidFill>
            <a:srgbClr val="F16E00"/>
          </a:solidFill>
          <a:latin typeface="Helvetica 75 Bold" pitchFamily="34" charset="0"/>
        </a:defRPr>
      </a:lvl8pPr>
      <a:lvl9pPr marL="1828800" algn="l" rtl="0" eaLnBrk="1" fontAlgn="base" hangingPunct="1">
        <a:lnSpc>
          <a:spcPct val="90000"/>
        </a:lnSpc>
        <a:spcBef>
          <a:spcPct val="0"/>
        </a:spcBef>
        <a:spcAft>
          <a:spcPct val="0"/>
        </a:spcAft>
        <a:defRPr sz="2000" b="1">
          <a:solidFill>
            <a:srgbClr val="F16E00"/>
          </a:solidFill>
          <a:latin typeface="Helvetica 75 Bold" pitchFamily="34" charset="0"/>
        </a:defRPr>
      </a:lvl9pPr>
    </p:titleStyle>
    <p:bodyStyle>
      <a:lvl1pPr algn="l" rtl="0" eaLnBrk="0" fontAlgn="base" hangingPunct="0">
        <a:lnSpc>
          <a:spcPct val="90000"/>
        </a:lnSpc>
        <a:spcBef>
          <a:spcPts val="600"/>
        </a:spcBef>
        <a:spcAft>
          <a:spcPct val="0"/>
        </a:spcAft>
        <a:buClr>
          <a:schemeClr val="bg1"/>
        </a:buClr>
        <a:buSzPct val="25000"/>
        <a:buFont typeface="Calibri" panose="020F0502020204030204" pitchFamily="34" charset="0"/>
        <a:defRPr sz="1600" kern="1200" spc="-20">
          <a:solidFill>
            <a:schemeClr val="tx1"/>
          </a:solidFill>
          <a:latin typeface="Helvetica 75 Bold" panose="020B0804020202020204" pitchFamily="34" charset="0"/>
          <a:ea typeface="+mn-ea"/>
          <a:cs typeface="+mn-cs"/>
        </a:defRPr>
      </a:lvl1pPr>
      <a:lvl2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tx1"/>
          </a:solidFill>
          <a:latin typeface="Helvetica 75 Bold" panose="020B0804020202020204" pitchFamily="34" charset="0"/>
          <a:ea typeface="+mn-ea"/>
          <a:cs typeface="+mn-cs"/>
        </a:defRPr>
      </a:lvl2pPr>
      <a:lvl3pPr marL="180975" indent="-180975" algn="l" rtl="0" eaLnBrk="0" fontAlgn="base" hangingPunct="0">
        <a:lnSpc>
          <a:spcPct val="90000"/>
        </a:lnSpc>
        <a:spcBef>
          <a:spcPts val="600"/>
        </a:spcBef>
        <a:spcAft>
          <a:spcPct val="0"/>
        </a:spcAft>
        <a:buFont typeface="Wingdings" panose="05000000000000000000" pitchFamily="2" charset="2"/>
        <a:buChar char="§"/>
        <a:defRPr sz="1400" kern="1200" spc="-20">
          <a:solidFill>
            <a:schemeClr val="tx1"/>
          </a:solidFill>
          <a:latin typeface="Helvetica 75 Bold" panose="020B0804020202020204" pitchFamily="34" charset="0"/>
          <a:ea typeface="+mn-ea"/>
          <a:cs typeface="+mn-cs"/>
        </a:defRPr>
      </a:lvl3pPr>
      <a:lvl4pPr marL="407988" indent="-190500"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4pPr>
      <a:lvl5pPr marL="595313" indent="-173038"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ClrTx/>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0DBC88-437F-44B1-9ECC-E1D6744A3138}"/>
              </a:ext>
            </a:extLst>
          </p:cNvPr>
          <p:cNvSpPr>
            <a:spLocks noGrp="1"/>
          </p:cNvSpPr>
          <p:nvPr>
            <p:ph type="title"/>
          </p:nvPr>
        </p:nvSpPr>
        <p:spPr>
          <a:xfrm>
            <a:off x="314325" y="268288"/>
            <a:ext cx="8515350" cy="742950"/>
          </a:xfrm>
          <a:prstGeom prst="rect">
            <a:avLst/>
          </a:prstGeom>
        </p:spPr>
        <p:txBody>
          <a:bodyPr vert="horz" lIns="0" tIns="0" rIns="0" bIns="0" rtlCol="0" anchor="t" anchorCtr="0">
            <a:noAutofit/>
          </a:bodyPr>
          <a:lstStyle/>
          <a:p>
            <a:r>
              <a:rPr lang="fr-FR" noProof="0" dirty="0"/>
              <a:t>Cliquez pour modifier le titre</a:t>
            </a:r>
          </a:p>
        </p:txBody>
      </p:sp>
      <p:sp>
        <p:nvSpPr>
          <p:cNvPr id="3" name="Text Placeholder 2">
            <a:extLst>
              <a:ext uri="{FF2B5EF4-FFF2-40B4-BE49-F238E27FC236}">
                <a16:creationId xmlns:a16="http://schemas.microsoft.com/office/drawing/2014/main" id="{ED16E261-28A1-47C1-8953-2D4CB1682440}"/>
              </a:ext>
            </a:extLst>
          </p:cNvPr>
          <p:cNvSpPr>
            <a:spLocks noGrp="1"/>
          </p:cNvSpPr>
          <p:nvPr>
            <p:ph type="body" idx="1"/>
          </p:nvPr>
        </p:nvSpPr>
        <p:spPr>
          <a:xfrm>
            <a:off x="314325" y="1184275"/>
            <a:ext cx="8515350" cy="3365500"/>
          </a:xfrm>
          <a:prstGeom prst="rect">
            <a:avLst/>
          </a:prstGeom>
        </p:spPr>
        <p:txBody>
          <a:bodyPr vert="horz" lIns="0" tIns="0" rIns="0" bIns="0" rtlCol="0">
            <a:noAutofit/>
          </a:bodyPr>
          <a:lstStyle/>
          <a:p>
            <a:pPr lvl="0"/>
            <a:r>
              <a:rPr lang="fr-FR" noProof="0" dirty="0"/>
              <a:t>Cliquez pour modifier le texte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a:p>
            <a:pPr lvl="5"/>
            <a:r>
              <a:rPr lang="fr-FR" noProof="0" dirty="0"/>
              <a:t>Sixième niveau</a:t>
            </a:r>
          </a:p>
        </p:txBody>
      </p:sp>
      <p:sp>
        <p:nvSpPr>
          <p:cNvPr id="9" name="Text Placeholder 10">
            <a:extLst>
              <a:ext uri="{FF2B5EF4-FFF2-40B4-BE49-F238E27FC236}">
                <a16:creationId xmlns:a16="http://schemas.microsoft.com/office/drawing/2014/main" id="{BCD73478-C8D5-4AAB-B82D-3C75DC2303DD}"/>
              </a:ext>
            </a:extLst>
          </p:cNvPr>
          <p:cNvSpPr txBox="1">
            <a:spLocks/>
          </p:cNvSpPr>
          <p:nvPr/>
        </p:nvSpPr>
        <p:spPr>
          <a:xfrm>
            <a:off x="314325" y="4535488"/>
            <a:ext cx="274638" cy="334962"/>
          </a:xfrm>
          <a:prstGeom prst="rect">
            <a:avLst/>
          </a:prstGeom>
        </p:spPr>
        <p:txBody>
          <a:bodyPr lIns="720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9CD0C0F5-7577-4DDF-965E-8EE3AFE3166C}" type="slidenum">
              <a:rPr sz="800">
                <a:solidFill>
                  <a:schemeClr val="tx1"/>
                </a:solidFill>
                <a:latin typeface="Helvetica 75 Bold" panose="020B0804020202020204" pitchFamily="34" charset="0"/>
              </a:rPr>
              <a:pPr>
                <a:lnSpc>
                  <a:spcPct val="85000"/>
                </a:lnSpc>
                <a:spcAft>
                  <a:spcPts val="1200"/>
                </a:spcAft>
                <a:buClr>
                  <a:srgbClr val="FFFFFF"/>
                </a:buClr>
                <a:defRPr/>
              </a:pPr>
              <a:t>‹N°›</a:t>
            </a:fld>
            <a:endParaRPr sz="800">
              <a:solidFill>
                <a:schemeClr val="tx1"/>
              </a:solidFill>
              <a:latin typeface="Helvetica 75 Bold" panose="020B0804020202020204" pitchFamily="34" charset="0"/>
            </a:endParaRPr>
          </a:p>
        </p:txBody>
      </p:sp>
      <p:sp>
        <p:nvSpPr>
          <p:cNvPr id="3077" name="ZoneTexte 3076">
            <a:extLst>
              <a:ext uri="{FF2B5EF4-FFF2-40B4-BE49-F238E27FC236}">
                <a16:creationId xmlns:a16="http://schemas.microsoft.com/office/drawing/2014/main" id="{9D122CF5-D799-4FDB-AD2F-B90648D64673}"/>
              </a:ext>
            </a:extLst>
          </p:cNvPr>
          <p:cNvSpPr txBox="1"/>
          <p:nvPr>
            <p:extLst>
              <p:ext uri="{1162E1C5-73C7-4A58-AE30-91384D911F3F}">
                <p184:classification xmlns:p184="http://schemas.microsoft.com/office/powerpoint/2018/4/main" val="ftr"/>
              </p:ext>
            </p:extLst>
          </p:nvPr>
        </p:nvSpPr>
        <p:spPr>
          <a:xfrm>
            <a:off x="4125913" y="5021580"/>
            <a:ext cx="920750" cy="121920"/>
          </a:xfrm>
          <a:prstGeom prst="rect">
            <a:avLst/>
          </a:prstGeom>
        </p:spPr>
        <p:txBody>
          <a:bodyPr horzOverflow="overflow" lIns="0" tIns="0" rIns="0" bIns="0">
            <a:spAutoFit/>
          </a:bodyPr>
          <a:lstStyle/>
          <a:p>
            <a:pPr algn="l"/>
            <a:r>
              <a:rPr lang="fr-FR" sz="800">
                <a:solidFill>
                  <a:srgbClr val="ED7D31"/>
                </a:solidFill>
                <a:latin typeface="Helvetica 75 Bold" panose="020B0804020202020204" pitchFamily="34" charset="0"/>
              </a:rPr>
              <a:t>Orange Restricted</a:t>
            </a:r>
          </a:p>
        </p:txBody>
      </p:sp>
    </p:spTree>
  </p:cSld>
  <p:clrMap bg1="lt1" tx1="dk1" bg2="lt2" tx2="dk2" accent1="accent1" accent2="accent2" accent3="accent3" accent4="accent4" accent5="accent5" accent6="accent6" hlink="hlink" folHlink="folHlink"/>
  <p:sldLayoutIdLst>
    <p:sldLayoutId id="2147485851" r:id="rId1"/>
    <p:sldLayoutId id="2147485852" r:id="rId2"/>
    <p:sldLayoutId id="2147485853" r:id="rId3"/>
    <p:sldLayoutId id="2147485854" r:id="rId4"/>
    <p:sldLayoutId id="2147485855" r:id="rId5"/>
    <p:sldLayoutId id="2147485856" r:id="rId6"/>
    <p:sldLayoutId id="2147485857" r:id="rId7"/>
    <p:sldLayoutId id="2147485858" r:id="rId8"/>
  </p:sldLayoutIdLst>
  <p:transition spd="med">
    <p:fade/>
  </p:transition>
  <p:hf sldNum="0" hdr="0" dt="0"/>
  <p:txStyles>
    <p:titleStyle>
      <a:lvl1pPr algn="l" rtl="0" eaLnBrk="0" fontAlgn="base" hangingPunct="0">
        <a:lnSpc>
          <a:spcPct val="90000"/>
        </a:lnSpc>
        <a:spcBef>
          <a:spcPct val="0"/>
        </a:spcBef>
        <a:spcAft>
          <a:spcPct val="0"/>
        </a:spcAft>
        <a:defRPr sz="2000" kern="1200" spc="-20">
          <a:solidFill>
            <a:schemeClr val="bg2"/>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2pPr>
      <a:lvl3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3pPr>
      <a:lvl4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4pPr>
      <a:lvl5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5pPr>
      <a:lvl6pPr marL="457200" algn="l" rtl="0" fontAlgn="base">
        <a:lnSpc>
          <a:spcPct val="90000"/>
        </a:lnSpc>
        <a:spcBef>
          <a:spcPct val="0"/>
        </a:spcBef>
        <a:spcAft>
          <a:spcPct val="0"/>
        </a:spcAft>
        <a:defRPr sz="2000">
          <a:solidFill>
            <a:schemeClr val="bg2"/>
          </a:solidFill>
          <a:latin typeface="Helvetica 75 Bold" panose="020B0804020202020204" pitchFamily="34" charset="0"/>
        </a:defRPr>
      </a:lvl6pPr>
      <a:lvl7pPr marL="914400" algn="l" rtl="0" fontAlgn="base">
        <a:lnSpc>
          <a:spcPct val="90000"/>
        </a:lnSpc>
        <a:spcBef>
          <a:spcPct val="0"/>
        </a:spcBef>
        <a:spcAft>
          <a:spcPct val="0"/>
        </a:spcAft>
        <a:defRPr sz="2000">
          <a:solidFill>
            <a:schemeClr val="bg2"/>
          </a:solidFill>
          <a:latin typeface="Helvetica 75 Bold" panose="020B0804020202020204" pitchFamily="34" charset="0"/>
        </a:defRPr>
      </a:lvl7pPr>
      <a:lvl8pPr marL="1371600" algn="l" rtl="0" fontAlgn="base">
        <a:lnSpc>
          <a:spcPct val="90000"/>
        </a:lnSpc>
        <a:spcBef>
          <a:spcPct val="0"/>
        </a:spcBef>
        <a:spcAft>
          <a:spcPct val="0"/>
        </a:spcAft>
        <a:defRPr sz="2000">
          <a:solidFill>
            <a:schemeClr val="bg2"/>
          </a:solidFill>
          <a:latin typeface="Helvetica 75 Bold" panose="020B0804020202020204" pitchFamily="34" charset="0"/>
        </a:defRPr>
      </a:lvl8pPr>
      <a:lvl9pPr marL="1828800" algn="l" rtl="0" fontAlgn="base">
        <a:lnSpc>
          <a:spcPct val="90000"/>
        </a:lnSpc>
        <a:spcBef>
          <a:spcPct val="0"/>
        </a:spcBef>
        <a:spcAft>
          <a:spcPct val="0"/>
        </a:spcAft>
        <a:defRPr sz="2000">
          <a:solidFill>
            <a:schemeClr val="bg2"/>
          </a:solidFill>
          <a:latin typeface="Helvetica 75 Bold" panose="020B0804020202020204" pitchFamily="34" charset="0"/>
        </a:defRPr>
      </a:lvl9pPr>
    </p:titleStyle>
    <p:bodyStyle>
      <a:lvl1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bg2"/>
          </a:solidFill>
          <a:latin typeface="Helvetica 75 Bold" panose="020B0804020202020204" pitchFamily="34" charset="0"/>
          <a:ea typeface="+mn-ea"/>
          <a:cs typeface="+mn-cs"/>
        </a:defRPr>
      </a:lvl1pPr>
      <a:lvl2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tx1"/>
          </a:solidFill>
          <a:latin typeface="Helvetica 75 Bold" panose="020B0804020202020204" pitchFamily="34" charset="0"/>
          <a:ea typeface="+mn-ea"/>
          <a:cs typeface="+mn-cs"/>
        </a:defRPr>
      </a:lvl2pPr>
      <a:lvl3pPr marL="180975" indent="-180975" algn="l" rtl="0" eaLnBrk="0" fontAlgn="base" hangingPunct="0">
        <a:lnSpc>
          <a:spcPct val="90000"/>
        </a:lnSpc>
        <a:spcBef>
          <a:spcPts val="600"/>
        </a:spcBef>
        <a:spcAft>
          <a:spcPct val="0"/>
        </a:spcAft>
        <a:buClr>
          <a:schemeClr val="bg2"/>
        </a:buClr>
        <a:buFont typeface="Wingdings" panose="05000000000000000000" pitchFamily="2" charset="2"/>
        <a:buChar char="§"/>
        <a:defRPr sz="1400" kern="1200" spc="-20">
          <a:solidFill>
            <a:schemeClr val="tx1"/>
          </a:solidFill>
          <a:latin typeface="Helvetica 75 Bold" panose="020B0804020202020204" pitchFamily="34" charset="0"/>
          <a:ea typeface="+mn-ea"/>
          <a:cs typeface="+mn-cs"/>
        </a:defRPr>
      </a:lvl3pPr>
      <a:lvl4pPr marL="407988" indent="-190500"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4pPr>
      <a:lvl5pPr marL="595313" indent="-173038" algn="l" rtl="0" eaLnBrk="0" fontAlgn="base" hangingPunct="0">
        <a:lnSpc>
          <a:spcPct val="90000"/>
        </a:lnSpc>
        <a:spcBef>
          <a:spcPct val="20000"/>
        </a:spcBef>
        <a:spcAft>
          <a:spcPct val="0"/>
        </a:spcAft>
        <a:buClr>
          <a:schemeClr val="tx1"/>
        </a:buClr>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hyperlink" Target="https://youtu.be/_DyEouP0ljM" TargetMode="Externa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hyperlink" Target="https://youtu.be/1UDMjYfgj28?si=I6ZvF1A5kXtnaOOi" TargetMode="External"/><Relationship Id="rId5" Type="http://schemas.openxmlformats.org/officeDocument/2006/relationships/hyperlink" Target="https://youtu.be/5e3p43t-Uqc" TargetMode="Externa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youtu.be/5zt-aL9JU0U" TargetMode="External"/><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13.png"/><Relationship Id="rId5" Type="http://schemas.openxmlformats.org/officeDocument/2006/relationships/hyperlink" Target="https://youtu.be/QnyEXkpRM2s" TargetMode="External"/><Relationship Id="rId10" Type="http://schemas.openxmlformats.org/officeDocument/2006/relationships/hyperlink" Target="https://youtu.be/5e3p43t-Uqc" TargetMode="External"/><Relationship Id="rId4" Type="http://schemas.openxmlformats.org/officeDocument/2006/relationships/image" Target="../media/image12.png"/><Relationship Id="rId9" Type="http://schemas.openxmlformats.org/officeDocument/2006/relationships/hyperlink" Target="https://youtu.be/1uEBXqKoQhw?si=IKghg-PX7GbCNF02" TargetMode="Externa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0.xml"/><Relationship Id="rId5" Type="http://schemas.openxmlformats.org/officeDocument/2006/relationships/image" Target="../media/image19.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0.xml"/><Relationship Id="rId5" Type="http://schemas.openxmlformats.org/officeDocument/2006/relationships/image" Target="../media/image19.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6.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 Id="rId9"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hyperlink" Target="https://youtu.be/zPBLUKu-D_8?si=HnqyN5BwFEXjlCZc" TargetMode="External"/><Relationship Id="rId2" Type="http://schemas.openxmlformats.org/officeDocument/2006/relationships/hyperlink" Target="https://youtu.be/fT-ODMR-8e4?si=76PqcDG5cDhYgn2i" TargetMode="External"/><Relationship Id="rId1" Type="http://schemas.openxmlformats.org/officeDocument/2006/relationships/slideLayout" Target="../slideLayouts/slideLayout1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52.png"/><Relationship Id="rId7" Type="http://schemas.openxmlformats.org/officeDocument/2006/relationships/diagramQuickStyle" Target="../diagrams/quickStyle2.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53.png"/><Relationship Id="rId9" Type="http://schemas.microsoft.com/office/2007/relationships/diagramDrawing" Target="../diagrams/drawing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7.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22.png"/><Relationship Id="rId12"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65.jpg"/><Relationship Id="rId5" Type="http://schemas.openxmlformats.org/officeDocument/2006/relationships/image" Target="../media/image62.png"/><Relationship Id="rId10" Type="http://schemas.openxmlformats.org/officeDocument/2006/relationships/image" Target="../media/image64.jpeg"/><Relationship Id="rId4" Type="http://schemas.openxmlformats.org/officeDocument/2006/relationships/image" Target="../media/image61.png"/><Relationship Id="rId9" Type="http://schemas.openxmlformats.org/officeDocument/2006/relationships/image" Target="../media/image51.png"/></Relationships>
</file>

<file path=ppt/slides/_rels/slide32.xml.rels><?xml version="1.0" encoding="UTF-8" standalone="yes"?>
<Relationships xmlns="http://schemas.openxmlformats.org/package/2006/relationships"><Relationship Id="rId8" Type="http://schemas.openxmlformats.org/officeDocument/2006/relationships/image" Target="../media/image64.jpeg"/><Relationship Id="rId13" Type="http://schemas.openxmlformats.org/officeDocument/2006/relationships/image" Target="../media/image74.png"/><Relationship Id="rId3" Type="http://schemas.openxmlformats.org/officeDocument/2006/relationships/image" Target="../media/image67.png"/><Relationship Id="rId7" Type="http://schemas.openxmlformats.org/officeDocument/2006/relationships/image" Target="../media/image70.png"/><Relationship Id="rId12"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51.png"/><Relationship Id="rId11" Type="http://schemas.openxmlformats.org/officeDocument/2006/relationships/image" Target="../media/image72.jpg"/><Relationship Id="rId5" Type="http://schemas.openxmlformats.org/officeDocument/2006/relationships/image" Target="../media/image69.png"/><Relationship Id="rId10" Type="http://schemas.openxmlformats.org/officeDocument/2006/relationships/image" Target="../media/image65.jpg"/><Relationship Id="rId4" Type="http://schemas.openxmlformats.org/officeDocument/2006/relationships/image" Target="../media/image68.png"/><Relationship Id="rId9" Type="http://schemas.openxmlformats.org/officeDocument/2006/relationships/image" Target="../media/image71.jpeg"/></Relationships>
</file>

<file path=ppt/slides/_rels/slide33.xml.rels><?xml version="1.0" encoding="UTF-8" standalone="yes"?>
<Relationships xmlns="http://schemas.openxmlformats.org/package/2006/relationships"><Relationship Id="rId3" Type="http://schemas.openxmlformats.org/officeDocument/2006/relationships/hyperlink" Target="https://youtu.be/H8sLVf_ZWIg?si=Q-w83utiATRwXPyQ" TargetMode="External"/><Relationship Id="rId7" Type="http://schemas.openxmlformats.org/officeDocument/2006/relationships/image" Target="../media/image77.png"/><Relationship Id="rId2" Type="http://schemas.openxmlformats.org/officeDocument/2006/relationships/hyperlink" Target="https://youtu.be/TLjfUNEp9CI?si=7XaD_XfWc_2NJoQl" TargetMode="External"/><Relationship Id="rId1" Type="http://schemas.openxmlformats.org/officeDocument/2006/relationships/slideLayout" Target="../slideLayouts/slideLayout11.xml"/><Relationship Id="rId6" Type="http://schemas.openxmlformats.org/officeDocument/2006/relationships/hyperlink" Target="https://youtu.be/dt2uja-hZMI?si=9RapwKfJr7Dl9c7f" TargetMode="External"/><Relationship Id="rId5" Type="http://schemas.openxmlformats.org/officeDocument/2006/relationships/image" Target="../media/image76.pn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8.png"/><Relationship Id="rId7" Type="http://schemas.openxmlformats.org/officeDocument/2006/relationships/diagramColors" Target="../diagrams/colors3.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13" Type="http://schemas.microsoft.com/office/2007/relationships/diagramDrawing" Target="../diagrams/drawing5.xml"/><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diagramColors" Target="../diagrams/colors5.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Colors" Target="../diagrams/colors4.xml"/><Relationship Id="rId11" Type="http://schemas.openxmlformats.org/officeDocument/2006/relationships/diagramQuickStyle" Target="../diagrams/quickStyle5.xml"/><Relationship Id="rId5" Type="http://schemas.openxmlformats.org/officeDocument/2006/relationships/diagramQuickStyle" Target="../diagrams/quickStyle4.xml"/><Relationship Id="rId10" Type="http://schemas.openxmlformats.org/officeDocument/2006/relationships/diagramLayout" Target="../diagrams/layout5.xml"/><Relationship Id="rId4" Type="http://schemas.openxmlformats.org/officeDocument/2006/relationships/diagramLayout" Target="../diagrams/layout4.xml"/><Relationship Id="rId9" Type="http://schemas.openxmlformats.org/officeDocument/2006/relationships/diagramData" Target="../diagrams/data5.xml"/></Relationships>
</file>

<file path=ppt/slides/_rels/slide3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80.png"/><Relationship Id="rId7" Type="http://schemas.openxmlformats.org/officeDocument/2006/relationships/diagramColors" Target="../diagrams/colors6.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hyperlink" Target="https://youtu.be/vchaFJYViZA"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B72D4E-1CD2-4D1C-A0AF-C5FABE59A731}"/>
              </a:ext>
            </a:extLst>
          </p:cNvPr>
          <p:cNvSpPr>
            <a:spLocks noGrp="1"/>
          </p:cNvSpPr>
          <p:nvPr>
            <p:ph type="ctrTitle"/>
          </p:nvPr>
        </p:nvSpPr>
        <p:spPr>
          <a:xfrm>
            <a:off x="314325" y="1058863"/>
            <a:ext cx="5229225" cy="1582737"/>
          </a:xfrm>
        </p:spPr>
        <p:txBody>
          <a:bodyPr/>
          <a:lstStyle/>
          <a:p>
            <a:pPr algn="ctr">
              <a:defRPr/>
            </a:pPr>
            <a:r>
              <a:rPr lang="fr-FR" sz="3400" dirty="0"/>
              <a:t>Expérience utilisateurs hors normes</a:t>
            </a:r>
            <a:br>
              <a:rPr lang="fr-FR" sz="3400" dirty="0"/>
            </a:br>
            <a:r>
              <a:rPr lang="fr-FR" sz="3400" dirty="0"/>
              <a:t>&amp;</a:t>
            </a:r>
            <a:br>
              <a:rPr lang="fr-FR" sz="3400" dirty="0"/>
            </a:br>
            <a:r>
              <a:rPr lang="fr-FR" sz="3400" dirty="0"/>
              <a:t>Accessibilité numérique </a:t>
            </a:r>
          </a:p>
        </p:txBody>
      </p:sp>
      <p:sp>
        <p:nvSpPr>
          <p:cNvPr id="40963" name="Text Placeholder 7">
            <a:extLst>
              <a:ext uri="{FF2B5EF4-FFF2-40B4-BE49-F238E27FC236}">
                <a16:creationId xmlns:a16="http://schemas.microsoft.com/office/drawing/2014/main" id="{C1D8158E-28BF-4552-B74D-4720D9F35036}"/>
              </a:ext>
            </a:extLst>
          </p:cNvPr>
          <p:cNvSpPr>
            <a:spLocks noGrp="1"/>
          </p:cNvSpPr>
          <p:nvPr>
            <p:ph type="subTitle" idx="1"/>
          </p:nvPr>
        </p:nvSpPr>
        <p:spPr>
          <a:xfrm>
            <a:off x="311150" y="3705225"/>
            <a:ext cx="4830763" cy="379413"/>
          </a:xfrm>
        </p:spPr>
        <p:txBody>
          <a:bodyPr lIns="91440" tIns="45720" rIns="91440" bIns="45720" anchor="t"/>
          <a:lstStyle/>
          <a:p>
            <a:pPr>
              <a:defRPr/>
            </a:pPr>
            <a:r>
              <a:rPr lang="fr-FR" altLang="fr-FR" dirty="0">
                <a:latin typeface="Helvetica 75 Bold"/>
              </a:rPr>
              <a:t>Paris Université (Descartes) – 2023-2024</a:t>
            </a:r>
            <a:endParaRPr lang="en-GB" altLang="fr-FR" dirty="0"/>
          </a:p>
        </p:txBody>
      </p:sp>
      <p:sp>
        <p:nvSpPr>
          <p:cNvPr id="40962" name="Text Placeholder 8">
            <a:extLst>
              <a:ext uri="{FF2B5EF4-FFF2-40B4-BE49-F238E27FC236}">
                <a16:creationId xmlns:a16="http://schemas.microsoft.com/office/drawing/2014/main" id="{5D3E0395-63CA-42EE-997F-78C985B3900D}"/>
              </a:ext>
            </a:extLst>
          </p:cNvPr>
          <p:cNvSpPr>
            <a:spLocks noGrp="1"/>
          </p:cNvSpPr>
          <p:nvPr>
            <p:ph type="body" sz="quarter" idx="16"/>
          </p:nvPr>
        </p:nvSpPr>
        <p:spPr>
          <a:xfrm>
            <a:off x="6007100" y="266700"/>
            <a:ext cx="3028950" cy="3403600"/>
          </a:xfrm>
        </p:spPr>
        <p:txBody>
          <a:bodyPr/>
          <a:lstStyle/>
          <a:p>
            <a:pPr>
              <a:defRPr/>
            </a:pPr>
            <a:r>
              <a:rPr lang="fr-FR" altLang="fr-FR" sz="3200" dirty="0"/>
              <a:t>Cours 2 ergo en Master 2</a:t>
            </a:r>
            <a:endParaRPr lang="fr-FR" altLang="fr-FR" sz="3200" b="1" dirty="0"/>
          </a:p>
          <a:p>
            <a:pPr lvl="1" eaLnBrk="1" hangingPunct="1">
              <a:defRPr/>
            </a:pPr>
            <a:endParaRPr lang="fr-FR" altLang="fr-FR" sz="1200" dirty="0"/>
          </a:p>
        </p:txBody>
      </p:sp>
      <p:sp>
        <p:nvSpPr>
          <p:cNvPr id="39941" name="Rectangle 1">
            <a:extLst>
              <a:ext uri="{FF2B5EF4-FFF2-40B4-BE49-F238E27FC236}">
                <a16:creationId xmlns:a16="http://schemas.microsoft.com/office/drawing/2014/main" id="{4BBE3EDE-3ABF-4E55-8E5F-09BB1FB2BAA6}"/>
              </a:ext>
            </a:extLst>
          </p:cNvPr>
          <p:cNvSpPr>
            <a:spLocks noChangeArrowheads="1"/>
          </p:cNvSpPr>
          <p:nvPr/>
        </p:nvSpPr>
        <p:spPr bwMode="auto">
          <a:xfrm>
            <a:off x="971550" y="4227513"/>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400">
                <a:solidFill>
                  <a:schemeClr val="tx1"/>
                </a:solidFill>
                <a:latin typeface="Helvetica 75" panose="020B0804020202020204"/>
                <a:ea typeface="MS PGothic" panose="020B0600070205080204" pitchFamily="34" charset="-128"/>
              </a:defRPr>
            </a:lvl1pPr>
            <a:lvl2pPr>
              <a:defRPr sz="1400">
                <a:solidFill>
                  <a:schemeClr val="tx1"/>
                </a:solidFill>
                <a:latin typeface="Helvetica 75" panose="020B0804020202020204"/>
                <a:ea typeface="MS PGothic" panose="020B0600070205080204" pitchFamily="34" charset="-128"/>
              </a:defRPr>
            </a:lvl2pPr>
            <a:lvl3pPr marL="133350" indent="-133350">
              <a:defRPr sz="1400">
                <a:solidFill>
                  <a:schemeClr val="tx1"/>
                </a:solidFill>
                <a:latin typeface="Helvetica 75" panose="020B0804020202020204"/>
                <a:ea typeface="MS PGothic" panose="020B0600070205080204" pitchFamily="34" charset="-128"/>
              </a:defRPr>
            </a:lvl3pPr>
            <a:lvl4pPr marL="271463" indent="-134938">
              <a:defRPr sz="1400">
                <a:solidFill>
                  <a:schemeClr val="tx1"/>
                </a:solidFill>
                <a:latin typeface="Helvetica 75" panose="020B0804020202020204"/>
                <a:ea typeface="MS PGothic" panose="020B0600070205080204" pitchFamily="34" charset="-128"/>
              </a:defRPr>
            </a:lvl4pPr>
            <a:lvl5pPr marL="406400" indent="-134938">
              <a:defRPr sz="1400">
                <a:solidFill>
                  <a:schemeClr val="tx1"/>
                </a:solidFill>
                <a:latin typeface="Helvetica 75" panose="020B0804020202020204"/>
                <a:ea typeface="MS PGothic" panose="020B0600070205080204" pitchFamily="34" charset="-128"/>
              </a:defRPr>
            </a:lvl5pPr>
            <a:lvl6pPr marL="8636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marL="13208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marL="17780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marL="22352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lvl="1" eaLnBrk="1" hangingPunct="1"/>
            <a:r>
              <a:rPr lang="fr-FR" altLang="fr-FR">
                <a:solidFill>
                  <a:schemeClr val="bg1"/>
                </a:solidFill>
                <a:cs typeface="Arial" panose="020B0604020202020204" pitchFamily="34" charset="0"/>
              </a:rPr>
              <a:t>Patricia Loubet (@patricia_loubet) </a:t>
            </a:r>
          </a:p>
          <a:p>
            <a:pPr lvl="1" eaLnBrk="1" hangingPunct="1"/>
            <a:r>
              <a:rPr lang="fr-FR" altLang="fr-FR">
                <a:solidFill>
                  <a:schemeClr val="bg1"/>
                </a:solidFill>
                <a:cs typeface="Arial" panose="020B0604020202020204" pitchFamily="34" charset="0"/>
              </a:rPr>
              <a:t>&amp; Vincent Aniort (@sanvin)</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4F1E08A-2931-4EEF-A99C-FC26AABD251B}"/>
              </a:ext>
            </a:extLst>
          </p:cNvPr>
          <p:cNvSpPr>
            <a:spLocks noGrp="1"/>
          </p:cNvSpPr>
          <p:nvPr>
            <p:ph type="title"/>
          </p:nvPr>
        </p:nvSpPr>
        <p:spPr>
          <a:xfrm>
            <a:off x="827088" y="268288"/>
            <a:ext cx="8066087" cy="742950"/>
          </a:xfrm>
        </p:spPr>
        <p:txBody>
          <a:bodyPr/>
          <a:lstStyle/>
          <a:p>
            <a:pPr>
              <a:defRPr/>
            </a:pPr>
            <a:r>
              <a:rPr lang="fr-FR" sz="3200" dirty="0"/>
              <a:t>3 façons de comprendre</a:t>
            </a:r>
            <a:br>
              <a:rPr lang="fr-FR" sz="3600" dirty="0"/>
            </a:br>
            <a:r>
              <a:rPr lang="fr-FR" sz="3200" dirty="0">
                <a:solidFill>
                  <a:schemeClr val="bg1"/>
                </a:solidFill>
              </a:rPr>
              <a:t>Lire sur les lèvres</a:t>
            </a:r>
            <a:endParaRPr lang="fr-FR" sz="3600" dirty="0">
              <a:solidFill>
                <a:schemeClr val="bg1"/>
              </a:solidFill>
            </a:endParaRPr>
          </a:p>
        </p:txBody>
      </p:sp>
      <p:sp>
        <p:nvSpPr>
          <p:cNvPr id="7" name="Espace réservé du contenu 6">
            <a:extLst>
              <a:ext uri="{FF2B5EF4-FFF2-40B4-BE49-F238E27FC236}">
                <a16:creationId xmlns:a16="http://schemas.microsoft.com/office/drawing/2014/main" id="{8D2597B6-20F5-4493-88CC-01C7FB5ABF59}"/>
              </a:ext>
            </a:extLst>
          </p:cNvPr>
          <p:cNvSpPr>
            <a:spLocks noGrp="1"/>
          </p:cNvSpPr>
          <p:nvPr>
            <p:ph sz="half" idx="1"/>
          </p:nvPr>
        </p:nvSpPr>
        <p:spPr>
          <a:xfrm>
            <a:off x="827088" y="1563688"/>
            <a:ext cx="8066087" cy="2736850"/>
          </a:xfrm>
        </p:spPr>
        <p:txBody>
          <a:bodyPr>
            <a:noAutofit/>
          </a:bodyPr>
          <a:lstStyle/>
          <a:p>
            <a:pPr marL="285750" indent="-285750">
              <a:buClr>
                <a:srgbClr val="FF6600"/>
              </a:buClr>
              <a:buSzPct val="125000"/>
              <a:buFont typeface="Wingdings" panose="05000000000000000000" pitchFamily="2" charset="2"/>
              <a:buChar char="§"/>
              <a:defRPr/>
            </a:pPr>
            <a:r>
              <a:rPr lang="fr-FR" sz="1800" dirty="0">
                <a:solidFill>
                  <a:schemeClr val="bg2"/>
                </a:solidFill>
              </a:rPr>
              <a:t>La lecture labiale, une pratique innée :</a:t>
            </a:r>
          </a:p>
          <a:p>
            <a:pPr marL="693738" lvl="3" indent="-285750">
              <a:buClr>
                <a:srgbClr val="FF6600"/>
              </a:buClr>
              <a:buSzPct val="125000"/>
              <a:defRPr/>
            </a:pPr>
            <a:r>
              <a:rPr lang="fr-FR" dirty="0">
                <a:solidFill>
                  <a:schemeClr val="bg1"/>
                </a:solidFill>
                <a:latin typeface="Helvetica 55 Roman" panose="020B0604020202020204" pitchFamily="34" charset="0"/>
              </a:rPr>
              <a:t>Nous compensons instinctivement en lisant sur les lèvres. Ainsi, lorsqu'une personne devient sourde, elle peut être capable de lire sur les lèvres.</a:t>
            </a:r>
          </a:p>
          <a:p>
            <a:pPr marL="285750" indent="-285750">
              <a:buClr>
                <a:srgbClr val="FF6600"/>
              </a:buClr>
              <a:buSzPct val="125000"/>
              <a:buFont typeface="Wingdings" panose="05000000000000000000" pitchFamily="2" charset="2"/>
              <a:buChar char="§"/>
              <a:defRPr/>
            </a:pPr>
            <a:r>
              <a:rPr lang="fr-FR" sz="1800" dirty="0">
                <a:solidFill>
                  <a:schemeClr val="bg2"/>
                </a:solidFill>
              </a:rPr>
              <a:t>Cependant, il est nécessaire de développer cette technique auprès d'un orthophoniste selon 2 méthodes possibles :</a:t>
            </a:r>
          </a:p>
          <a:p>
            <a:pPr marL="693738" lvl="3" indent="-285750">
              <a:buClr>
                <a:srgbClr val="FF6600"/>
              </a:buClr>
              <a:buSzPct val="125000"/>
              <a:defRPr/>
            </a:pPr>
            <a:r>
              <a:rPr lang="fr-FR" b="1" dirty="0">
                <a:solidFill>
                  <a:schemeClr val="bg1"/>
                </a:solidFill>
                <a:latin typeface="Helvetica 55 Roman" panose="020B0604020202020204" pitchFamily="34" charset="0"/>
              </a:rPr>
              <a:t>La méthode globale</a:t>
            </a:r>
            <a:r>
              <a:rPr lang="fr-FR" dirty="0">
                <a:solidFill>
                  <a:schemeClr val="bg1"/>
                </a:solidFill>
                <a:latin typeface="Helvetica 55 Roman" panose="020B0604020202020204" pitchFamily="34" charset="0"/>
              </a:rPr>
              <a:t> : la personne malentendante va « deviner » le sens d'un mot selon le contexte. C'est plus un entraînement à la suppléance mentale que de la lecture labiale proprement dite. </a:t>
            </a:r>
          </a:p>
          <a:p>
            <a:pPr marL="693738" lvl="3" indent="-285750">
              <a:buClr>
                <a:srgbClr val="FF6600"/>
              </a:buClr>
              <a:buSzPct val="125000"/>
              <a:defRPr/>
            </a:pPr>
            <a:r>
              <a:rPr lang="fr-FR" b="1" dirty="0">
                <a:solidFill>
                  <a:schemeClr val="bg1"/>
                </a:solidFill>
                <a:latin typeface="Helvetica 55 Roman" panose="020B0604020202020204" pitchFamily="34" charset="0"/>
              </a:rPr>
              <a:t>La méthode analytique</a:t>
            </a:r>
            <a:r>
              <a:rPr lang="fr-FR" dirty="0">
                <a:solidFill>
                  <a:schemeClr val="bg1"/>
                </a:solidFill>
                <a:latin typeface="Helvetica 55 Roman" panose="020B0604020202020204" pitchFamily="34" charset="0"/>
              </a:rPr>
              <a:t> : la personne ré/apprend à lire sur les lèvres. Cette méthode demande beaucoup plus d'efforts, mais permet :</a:t>
            </a:r>
          </a:p>
          <a:p>
            <a:pPr marL="881063" lvl="4" indent="-285750">
              <a:buClr>
                <a:srgbClr val="FF6600"/>
              </a:buClr>
              <a:buSzPct val="125000"/>
              <a:defRPr/>
            </a:pPr>
            <a:r>
              <a:rPr lang="fr-FR" dirty="0">
                <a:solidFill>
                  <a:schemeClr val="bg1"/>
                </a:solidFill>
                <a:latin typeface="Helvetica 55 Roman" panose="020B0604020202020204" pitchFamily="34" charset="0"/>
              </a:rPr>
              <a:t>de réussir à « déchiffrer » des mots même hors contexte ;</a:t>
            </a:r>
          </a:p>
          <a:p>
            <a:pPr marL="881063" lvl="4" indent="-285750">
              <a:buClr>
                <a:srgbClr val="FF6600"/>
              </a:buClr>
              <a:buSzPct val="125000"/>
              <a:defRPr/>
            </a:pPr>
            <a:r>
              <a:rPr lang="fr-FR" dirty="0">
                <a:solidFill>
                  <a:schemeClr val="bg1"/>
                </a:solidFill>
                <a:latin typeface="Helvetica 55 Roman" panose="020B0604020202020204" pitchFamily="34" charset="0"/>
              </a:rPr>
              <a:t>de prendre conscience des caractéristiques articulatoires et de reconnaître les sons prononcés.</a:t>
            </a:r>
          </a:p>
        </p:txBody>
      </p:sp>
      <p:sp>
        <p:nvSpPr>
          <p:cNvPr id="102404" name="Espace réservé du numéro de diapositive 4">
            <a:extLst>
              <a:ext uri="{FF2B5EF4-FFF2-40B4-BE49-F238E27FC236}">
                <a16:creationId xmlns:a16="http://schemas.microsoft.com/office/drawing/2014/main" id="{C1A0CB10-130E-44D0-AEEF-59718B7E9D15}"/>
              </a:ext>
            </a:extLst>
          </p:cNvPr>
          <p:cNvSpPr>
            <a:spLocks noGrp="1" noChangeArrowheads="1"/>
          </p:cNvSpPr>
          <p:nvPr>
            <p:ph type="sldNum" sz="quarter" idx="4294967295"/>
          </p:nvPr>
        </p:nvSpPr>
        <p:spPr bwMode="auto">
          <a:xfrm>
            <a:off x="0" y="4803775"/>
            <a:ext cx="503238"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8DD05EF-495B-4C8B-BA79-B10C4D97EF97}" type="slidenum">
              <a:rPr lang="fr-FR" altLang="fr-FR"/>
              <a:pPr/>
              <a:t>10</a:t>
            </a:fld>
            <a:endParaRPr lang="fr-FR" altLang="fr-FR"/>
          </a:p>
        </p:txBody>
      </p:sp>
      <p:grpSp>
        <p:nvGrpSpPr>
          <p:cNvPr id="102405" name="Groupe 12">
            <a:extLst>
              <a:ext uri="{FF2B5EF4-FFF2-40B4-BE49-F238E27FC236}">
                <a16:creationId xmlns:a16="http://schemas.microsoft.com/office/drawing/2014/main" id="{F54FD536-6597-4C0A-9381-16E356A76D0D}"/>
              </a:ext>
              <a:ext uri="{C183D7F6-B498-43B3-948B-1728B52AA6E4}">
                <adec:decorative xmlns:adec="http://schemas.microsoft.com/office/drawing/2017/decorative" val="1"/>
              </a:ext>
            </a:extLst>
          </p:cNvPr>
          <p:cNvGrpSpPr>
            <a:grpSpLocks/>
          </p:cNvGrpSpPr>
          <p:nvPr/>
        </p:nvGrpSpPr>
        <p:grpSpPr bwMode="auto">
          <a:xfrm>
            <a:off x="8316913" y="123825"/>
            <a:ext cx="654050" cy="576263"/>
            <a:chOff x="8172450" y="123825"/>
            <a:chExt cx="798513" cy="798513"/>
          </a:xfrm>
        </p:grpSpPr>
        <p:grpSp>
          <p:nvGrpSpPr>
            <p:cNvPr id="102406" name="Groupe 14">
              <a:extLst>
                <a:ext uri="{FF2B5EF4-FFF2-40B4-BE49-F238E27FC236}">
                  <a16:creationId xmlns:a16="http://schemas.microsoft.com/office/drawing/2014/main" id="{CC6BAAF4-FD06-4981-B857-ACDDC50D2FC4}"/>
                </a:ext>
                <a:ext uri="{C183D7F6-B498-43B3-948B-1728B52AA6E4}">
                  <adec:decorative xmlns:adec="http://schemas.microsoft.com/office/drawing/2017/decorative" val="1"/>
                </a:ext>
              </a:extLst>
            </p:cNvPr>
            <p:cNvGrpSpPr>
              <a:grpSpLocks/>
            </p:cNvGrpSpPr>
            <p:nvPr/>
          </p:nvGrpSpPr>
          <p:grpSpPr bwMode="auto">
            <a:xfrm>
              <a:off x="8172450" y="123825"/>
              <a:ext cx="798513" cy="798513"/>
              <a:chOff x="5066789" y="2079867"/>
              <a:chExt cx="1017379" cy="1017379"/>
            </a:xfrm>
          </p:grpSpPr>
          <p:sp>
            <p:nvSpPr>
              <p:cNvPr id="12" name="Forme libre 8">
                <a:extLst>
                  <a:ext uri="{FF2B5EF4-FFF2-40B4-BE49-F238E27FC236}">
                    <a16:creationId xmlns:a16="http://schemas.microsoft.com/office/drawing/2014/main" id="{9C18FB21-CF24-452F-B19A-B9E58673E042}"/>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02410" name="Image 9">
                <a:extLst>
                  <a:ext uri="{FF2B5EF4-FFF2-40B4-BE49-F238E27FC236}">
                    <a16:creationId xmlns:a16="http://schemas.microsoft.com/office/drawing/2014/main" id="{32E01A28-4CE5-4307-A0CC-4134C8CA85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0" name="Connecteur droit 9">
              <a:extLst>
                <a:ext uri="{FF2B5EF4-FFF2-40B4-BE49-F238E27FC236}">
                  <a16:creationId xmlns:a16="http://schemas.microsoft.com/office/drawing/2014/main" id="{0E94BC28-817E-4918-91D3-84193552AB22}"/>
                </a:ext>
              </a:extLst>
            </p:cNvPr>
            <p:cNvCxnSpPr>
              <a:cxnSpLocks/>
            </p:cNvCxnSpPr>
            <p:nvPr/>
          </p:nvCxnSpPr>
          <p:spPr>
            <a:xfrm flipH="1">
              <a:off x="8306181" y="627570"/>
              <a:ext cx="155051" cy="140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7126D80D-6F19-4E66-90DC-B9433F09F2C1}"/>
                </a:ext>
              </a:extLst>
            </p:cNvPr>
            <p:cNvCxnSpPr>
              <a:cxnSpLocks/>
            </p:cNvCxnSpPr>
            <p:nvPr/>
          </p:nvCxnSpPr>
          <p:spPr>
            <a:xfrm flipH="1">
              <a:off x="8571707" y="266810"/>
              <a:ext cx="255834" cy="250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8C5FF1-B442-4627-B9C3-4D727A8AD2D8}"/>
              </a:ext>
            </a:extLst>
          </p:cNvPr>
          <p:cNvSpPr>
            <a:spLocks noGrp="1"/>
          </p:cNvSpPr>
          <p:nvPr>
            <p:ph type="title"/>
          </p:nvPr>
        </p:nvSpPr>
        <p:spPr>
          <a:xfrm>
            <a:off x="827088" y="268288"/>
            <a:ext cx="8066087" cy="742950"/>
          </a:xfrm>
        </p:spPr>
        <p:txBody>
          <a:bodyPr/>
          <a:lstStyle/>
          <a:p>
            <a:pPr>
              <a:defRPr/>
            </a:pPr>
            <a:r>
              <a:rPr lang="fr-FR" sz="2400" dirty="0"/>
              <a:t>3 façons de comprendre</a:t>
            </a:r>
            <a:br>
              <a:rPr lang="fr-FR" sz="2800" dirty="0"/>
            </a:br>
            <a:r>
              <a:rPr lang="fr-FR" sz="2400" dirty="0">
                <a:solidFill>
                  <a:schemeClr val="bg1"/>
                </a:solidFill>
              </a:rPr>
              <a:t>Lire sur les lèvres (suite)</a:t>
            </a:r>
            <a:endParaRPr lang="fr-FR" dirty="0"/>
          </a:p>
        </p:txBody>
      </p:sp>
      <p:sp>
        <p:nvSpPr>
          <p:cNvPr id="3" name="Espace réservé du contenu 2">
            <a:extLst>
              <a:ext uri="{FF2B5EF4-FFF2-40B4-BE49-F238E27FC236}">
                <a16:creationId xmlns:a16="http://schemas.microsoft.com/office/drawing/2014/main" id="{1C23EE44-5A5E-4202-9BA1-E39814D9233A}"/>
              </a:ext>
            </a:extLst>
          </p:cNvPr>
          <p:cNvSpPr>
            <a:spLocks noGrp="1"/>
          </p:cNvSpPr>
          <p:nvPr>
            <p:ph sz="half" idx="1"/>
          </p:nvPr>
        </p:nvSpPr>
        <p:spPr>
          <a:xfrm>
            <a:off x="468313" y="1492250"/>
            <a:ext cx="4032250" cy="2935288"/>
          </a:xfrm>
        </p:spPr>
        <p:txBody>
          <a:bodyPr/>
          <a:lstStyle/>
          <a:p>
            <a:pPr>
              <a:defRPr/>
            </a:pPr>
            <a:r>
              <a:rPr lang="fr-FR" sz="1800" dirty="0">
                <a:solidFill>
                  <a:schemeClr val="bg2"/>
                </a:solidFill>
              </a:rPr>
              <a:t>Illusion que l’on peut lire sur les lèvres comme on lit dans un livre ?</a:t>
            </a:r>
          </a:p>
          <a:p>
            <a:pPr marL="285750" indent="-285750">
              <a:buClr>
                <a:srgbClr val="FF6600"/>
              </a:buClr>
              <a:buSzPct val="125000"/>
              <a:buFont typeface="Wingdings" panose="05000000000000000000" pitchFamily="2" charset="2"/>
              <a:buChar char="§"/>
              <a:defRPr/>
            </a:pPr>
            <a:r>
              <a:rPr lang="fr-FR" dirty="0">
                <a:solidFill>
                  <a:schemeClr val="bg1"/>
                </a:solidFill>
                <a:latin typeface="Helvetica 55 Roman" panose="020B0604020202020204" pitchFamily="34" charset="0"/>
              </a:rPr>
              <a:t>que quelques </a:t>
            </a:r>
            <a:r>
              <a:rPr lang="fr-FR" dirty="0">
                <a:solidFill>
                  <a:schemeClr val="bg2"/>
                </a:solidFill>
                <a:latin typeface="Helvetica 55 Roman" panose="020B0604020202020204" pitchFamily="34" charset="0"/>
              </a:rPr>
              <a:t>rares adultes sourds </a:t>
            </a:r>
            <a:r>
              <a:rPr lang="fr-FR" dirty="0">
                <a:solidFill>
                  <a:schemeClr val="bg1"/>
                </a:solidFill>
                <a:latin typeface="Helvetica 55 Roman" panose="020B0604020202020204" pitchFamily="34" charset="0"/>
              </a:rPr>
              <a:t>(voir schéma à droite)</a:t>
            </a:r>
          </a:p>
          <a:p>
            <a:pPr marL="285750" indent="-285750">
              <a:buClr>
                <a:srgbClr val="FF6600"/>
              </a:buClr>
              <a:buSzPct val="125000"/>
              <a:buFont typeface="Wingdings" panose="05000000000000000000" pitchFamily="2" charset="2"/>
              <a:buChar char="§"/>
              <a:defRPr/>
            </a:pPr>
            <a:r>
              <a:rPr lang="fr-FR" dirty="0">
                <a:solidFill>
                  <a:schemeClr val="bg1"/>
                </a:solidFill>
                <a:latin typeface="Helvetica 55 Roman" panose="020B0604020202020204" pitchFamily="34" charset="0"/>
              </a:rPr>
              <a:t>Avec cette </a:t>
            </a:r>
            <a:r>
              <a:rPr lang="fr-FR" dirty="0">
                <a:solidFill>
                  <a:schemeClr val="bg2"/>
                </a:solidFill>
                <a:latin typeface="Helvetica 55 Roman" panose="020B0604020202020204" pitchFamily="34" charset="0"/>
              </a:rPr>
              <a:t>activité de suppléance mentale</a:t>
            </a:r>
            <a:r>
              <a:rPr lang="fr-FR" dirty="0">
                <a:solidFill>
                  <a:schemeClr val="bg1"/>
                </a:solidFill>
                <a:latin typeface="Helvetica 55 Roman" panose="020B0604020202020204" pitchFamily="34" charset="0"/>
              </a:rPr>
              <a:t> ils parviennent souvent à deviner ce qu’ils n’ont pas perçu, au point de pouvoir entretenir une conversation. Leur lecture labiale est efficace. </a:t>
            </a:r>
          </a:p>
          <a:p>
            <a:pPr marL="285750" indent="-285750">
              <a:buClr>
                <a:srgbClr val="FF6600"/>
              </a:buClr>
              <a:buSzPct val="125000"/>
              <a:buFont typeface="Wingdings" panose="05000000000000000000" pitchFamily="2" charset="2"/>
              <a:buChar char="§"/>
              <a:defRPr/>
            </a:pPr>
            <a:r>
              <a:rPr lang="fr-FR" dirty="0">
                <a:solidFill>
                  <a:schemeClr val="bg1"/>
                </a:solidFill>
                <a:latin typeface="Helvetica 55 Roman" panose="020B0604020202020204" pitchFamily="34" charset="0"/>
              </a:rPr>
              <a:t>Attention l’extrême difficulté de cet exercice le rend </a:t>
            </a:r>
            <a:r>
              <a:rPr lang="fr-FR" dirty="0">
                <a:solidFill>
                  <a:schemeClr val="bg2"/>
                </a:solidFill>
                <a:latin typeface="Helvetica 55 Roman" panose="020B0604020202020204" pitchFamily="34" charset="0"/>
              </a:rPr>
              <a:t>très fatigant </a:t>
            </a:r>
            <a:r>
              <a:rPr lang="fr-FR" dirty="0">
                <a:solidFill>
                  <a:schemeClr val="bg1"/>
                </a:solidFill>
                <a:latin typeface="Helvetica 55 Roman" panose="020B0604020202020204" pitchFamily="34" charset="0"/>
              </a:rPr>
              <a:t>pour la personne sourde, l’empêchant de le pratiquer plusieurs heures de suite.</a:t>
            </a:r>
          </a:p>
          <a:p>
            <a:pPr>
              <a:defRPr/>
            </a:pPr>
            <a:endParaRPr lang="fr-FR" dirty="0"/>
          </a:p>
        </p:txBody>
      </p:sp>
      <p:graphicFrame>
        <p:nvGraphicFramePr>
          <p:cNvPr id="4" name="Diagramme 3">
            <a:extLst>
              <a:ext uri="{FF2B5EF4-FFF2-40B4-BE49-F238E27FC236}">
                <a16:creationId xmlns:a16="http://schemas.microsoft.com/office/drawing/2014/main" id="{41044A4B-997A-4B7A-8578-99EE5FCF37F9}"/>
              </a:ext>
            </a:extLst>
          </p:cNvPr>
          <p:cNvGraphicFramePr/>
          <p:nvPr/>
        </p:nvGraphicFramePr>
        <p:xfrm>
          <a:off x="4139952" y="45243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7F9A2D-D36A-4C19-843D-F782356FB0F4}"/>
              </a:ext>
            </a:extLst>
          </p:cNvPr>
          <p:cNvSpPr>
            <a:spLocks noGrp="1"/>
          </p:cNvSpPr>
          <p:nvPr>
            <p:ph type="title"/>
          </p:nvPr>
        </p:nvSpPr>
        <p:spPr>
          <a:xfrm>
            <a:off x="827088" y="195263"/>
            <a:ext cx="8066087" cy="742950"/>
          </a:xfrm>
        </p:spPr>
        <p:txBody>
          <a:bodyPr/>
          <a:lstStyle/>
          <a:p>
            <a:pPr>
              <a:defRPr/>
            </a:pPr>
            <a:r>
              <a:rPr lang="fr-FR" sz="2400" dirty="0"/>
              <a:t>3 façons de comprendre :</a:t>
            </a:r>
            <a:br>
              <a:rPr lang="fr-FR" sz="2400" dirty="0"/>
            </a:br>
            <a:r>
              <a:rPr lang="fr-FR" sz="2400" dirty="0">
                <a:solidFill>
                  <a:schemeClr val="bg1"/>
                </a:solidFill>
              </a:rPr>
              <a:t>Signer en LSF (Langue des Signes Française) </a:t>
            </a:r>
            <a:br>
              <a:rPr lang="fr-FR" sz="2400" dirty="0">
                <a:solidFill>
                  <a:schemeClr val="bg1"/>
                </a:solidFill>
              </a:rPr>
            </a:br>
            <a:endParaRPr lang="fr-FR" sz="2400" dirty="0">
              <a:solidFill>
                <a:schemeClr val="bg1"/>
              </a:solidFill>
            </a:endParaRPr>
          </a:p>
        </p:txBody>
      </p:sp>
      <p:sp>
        <p:nvSpPr>
          <p:cNvPr id="3" name="Espace réservé du contenu 2">
            <a:extLst>
              <a:ext uri="{FF2B5EF4-FFF2-40B4-BE49-F238E27FC236}">
                <a16:creationId xmlns:a16="http://schemas.microsoft.com/office/drawing/2014/main" id="{529C8E52-7C74-4882-8003-F8A096D72072}"/>
              </a:ext>
            </a:extLst>
          </p:cNvPr>
          <p:cNvSpPr>
            <a:spLocks noGrp="1"/>
          </p:cNvSpPr>
          <p:nvPr>
            <p:ph sz="half" idx="1"/>
          </p:nvPr>
        </p:nvSpPr>
        <p:spPr>
          <a:xfrm>
            <a:off x="827088" y="1184275"/>
            <a:ext cx="8066087" cy="3332163"/>
          </a:xfrm>
        </p:spPr>
        <p:txBody>
          <a:bodyPr/>
          <a:lstStyle/>
          <a:p>
            <a:pPr>
              <a:defRPr/>
            </a:pPr>
            <a:r>
              <a:rPr lang="fr-FR" sz="1800" dirty="0">
                <a:solidFill>
                  <a:schemeClr val="bg1"/>
                </a:solidFill>
                <a:sym typeface="Wingdings" panose="05000000000000000000" pitchFamily="2" charset="2"/>
              </a:rPr>
              <a:t> c’est une langue en 3D où </a:t>
            </a:r>
            <a:r>
              <a:rPr lang="fr-FR" sz="1800" dirty="0">
                <a:solidFill>
                  <a:schemeClr val="bg2"/>
                </a:solidFill>
              </a:rPr>
              <a:t>chaque signe-mot associe :</a:t>
            </a:r>
          </a:p>
          <a:p>
            <a:pPr marL="285750" lvl="1" indent="-285750">
              <a:spcAft>
                <a:spcPts val="200"/>
              </a:spcAft>
              <a:buClr>
                <a:srgbClr val="FF6600"/>
              </a:buClr>
              <a:buSzPct val="125000"/>
              <a:buFont typeface="Wingdings" panose="05000000000000000000" pitchFamily="2" charset="2"/>
              <a:buChar char="§"/>
              <a:defRPr/>
            </a:pPr>
            <a:r>
              <a:rPr lang="fr-FR" sz="1600" dirty="0">
                <a:solidFill>
                  <a:schemeClr val="bg1"/>
                </a:solidFill>
                <a:latin typeface="Helvetica 55 Roman" panose="020B0604020202020204" pitchFamily="34" charset="0"/>
              </a:rPr>
              <a:t>La configuration : disposition des doigts ;</a:t>
            </a:r>
          </a:p>
          <a:p>
            <a:pPr marL="285750" lvl="1" indent="-285750">
              <a:spcAft>
                <a:spcPts val="200"/>
              </a:spcAft>
              <a:buClr>
                <a:srgbClr val="FF6600"/>
              </a:buClr>
              <a:buSzPct val="125000"/>
              <a:buFont typeface="Wingdings" panose="05000000000000000000" pitchFamily="2" charset="2"/>
              <a:buChar char="§"/>
              <a:defRPr/>
            </a:pPr>
            <a:r>
              <a:rPr lang="fr-FR" sz="1600" dirty="0">
                <a:solidFill>
                  <a:schemeClr val="bg1"/>
                </a:solidFill>
                <a:latin typeface="Helvetica 55 Roman" panose="020B0604020202020204" pitchFamily="34" charset="0"/>
              </a:rPr>
              <a:t>L’orientation de la paume ;</a:t>
            </a:r>
          </a:p>
          <a:p>
            <a:pPr marL="285750" lvl="1" indent="-285750">
              <a:spcAft>
                <a:spcPts val="200"/>
              </a:spcAft>
              <a:buClr>
                <a:srgbClr val="FF6600"/>
              </a:buClr>
              <a:buSzPct val="125000"/>
              <a:buFont typeface="Wingdings" panose="05000000000000000000" pitchFamily="2" charset="2"/>
              <a:buChar char="§"/>
              <a:defRPr/>
            </a:pPr>
            <a:r>
              <a:rPr lang="fr-FR" sz="1600" dirty="0">
                <a:solidFill>
                  <a:schemeClr val="bg1"/>
                </a:solidFill>
                <a:latin typeface="Helvetica 55 Roman" panose="020B0604020202020204" pitchFamily="34" charset="0"/>
              </a:rPr>
              <a:t>L’emplacement des mains par rapport au corps ;</a:t>
            </a:r>
          </a:p>
          <a:p>
            <a:pPr marL="285750" lvl="1" indent="-285750">
              <a:spcAft>
                <a:spcPts val="200"/>
              </a:spcAft>
              <a:buClr>
                <a:srgbClr val="FF6600"/>
              </a:buClr>
              <a:buSzPct val="125000"/>
              <a:buFont typeface="Wingdings" panose="05000000000000000000" pitchFamily="2" charset="2"/>
              <a:buChar char="§"/>
              <a:defRPr/>
            </a:pPr>
            <a:r>
              <a:rPr lang="fr-FR" sz="1600" dirty="0">
                <a:solidFill>
                  <a:schemeClr val="bg1"/>
                </a:solidFill>
                <a:latin typeface="Helvetica 55 Roman" panose="020B0604020202020204" pitchFamily="34" charset="0"/>
              </a:rPr>
              <a:t>Le mouvement ;</a:t>
            </a:r>
          </a:p>
          <a:p>
            <a:pPr marL="285750" lvl="1" indent="-285750">
              <a:spcAft>
                <a:spcPts val="200"/>
              </a:spcAft>
              <a:buClr>
                <a:srgbClr val="FF6600"/>
              </a:buClr>
              <a:buSzPct val="125000"/>
              <a:buFont typeface="Wingdings" panose="05000000000000000000" pitchFamily="2" charset="2"/>
              <a:buChar char="§"/>
              <a:defRPr/>
            </a:pPr>
            <a:r>
              <a:rPr lang="fr-FR" sz="1600" dirty="0">
                <a:solidFill>
                  <a:schemeClr val="bg1"/>
                </a:solidFill>
                <a:latin typeface="Helvetica 55 Roman" panose="020B0604020202020204" pitchFamily="34" charset="0"/>
              </a:rPr>
              <a:t>L’amplitude ;</a:t>
            </a:r>
          </a:p>
          <a:p>
            <a:pPr marL="285750" lvl="1" indent="-285750">
              <a:spcAft>
                <a:spcPts val="200"/>
              </a:spcAft>
              <a:buClr>
                <a:srgbClr val="FF6600"/>
              </a:buClr>
              <a:buSzPct val="125000"/>
              <a:buFont typeface="Wingdings" panose="05000000000000000000" pitchFamily="2" charset="2"/>
              <a:buChar char="§"/>
              <a:defRPr/>
            </a:pPr>
            <a:r>
              <a:rPr lang="fr-FR" sz="1600" dirty="0">
                <a:solidFill>
                  <a:schemeClr val="bg1"/>
                </a:solidFill>
                <a:latin typeface="Helvetica 55 Roman" panose="020B0604020202020204" pitchFamily="34" charset="0"/>
              </a:rPr>
              <a:t>La vitesse du mouvement ;</a:t>
            </a:r>
          </a:p>
          <a:p>
            <a:pPr marL="285750" lvl="1" indent="-285750">
              <a:spcAft>
                <a:spcPts val="200"/>
              </a:spcAft>
              <a:buClr>
                <a:srgbClr val="FF6600"/>
              </a:buClr>
              <a:buSzPct val="125000"/>
              <a:buFont typeface="Wingdings" panose="05000000000000000000" pitchFamily="2" charset="2"/>
              <a:buChar char="§"/>
              <a:defRPr/>
            </a:pPr>
            <a:r>
              <a:rPr lang="fr-FR" sz="1600" dirty="0">
                <a:solidFill>
                  <a:schemeClr val="bg1"/>
                </a:solidFill>
                <a:latin typeface="Helvetica 55 Roman" panose="020B0604020202020204" pitchFamily="34" charset="0"/>
              </a:rPr>
              <a:t>L’expression du visage.</a:t>
            </a:r>
          </a:p>
        </p:txBody>
      </p:sp>
      <p:pic>
        <p:nvPicPr>
          <p:cNvPr id="106500" name="Picture 2">
            <a:extLst>
              <a:ext uri="{FF2B5EF4-FFF2-40B4-BE49-F238E27FC236}">
                <a16:creationId xmlns:a16="http://schemas.microsoft.com/office/drawing/2014/main" id="{9BDD09B8-594B-4F2E-8A82-1FAF87D8E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1575" y="1601788"/>
            <a:ext cx="2497138" cy="193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6501" name="Picture 3">
            <a:extLst>
              <a:ext uri="{FF2B5EF4-FFF2-40B4-BE49-F238E27FC236}">
                <a16:creationId xmlns:a16="http://schemas.microsoft.com/office/drawing/2014/main" id="{AAF87DC5-98A1-473E-B36F-7EADDCD68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138" y="3830638"/>
            <a:ext cx="3413125" cy="111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6502" name="Rectangle 3">
            <a:extLst>
              <a:ext uri="{FF2B5EF4-FFF2-40B4-BE49-F238E27FC236}">
                <a16:creationId xmlns:a16="http://schemas.microsoft.com/office/drawing/2014/main" id="{86BBC6DE-C521-4165-9B8A-3113BAEFCBBA}"/>
              </a:ext>
            </a:extLst>
          </p:cNvPr>
          <p:cNvSpPr>
            <a:spLocks noChangeArrowheads="1"/>
          </p:cNvSpPr>
          <p:nvPr/>
        </p:nvSpPr>
        <p:spPr bwMode="auto">
          <a:xfrm>
            <a:off x="4414838" y="3714750"/>
            <a:ext cx="45720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Helvetica 75" panose="020B0804020202020204"/>
                <a:ea typeface="MS PGothic" panose="020B0600070205080204" pitchFamily="34" charset="-128"/>
              </a:defRPr>
            </a:lvl1pPr>
            <a:lvl2pPr marL="285750" indent="-285750">
              <a:defRPr sz="1400">
                <a:solidFill>
                  <a:schemeClr val="tx1"/>
                </a:solidFill>
                <a:latin typeface="Helvetica 75" panose="020B0804020202020204"/>
                <a:ea typeface="MS PGothic" panose="020B0600070205080204" pitchFamily="34" charset="-128"/>
              </a:defRPr>
            </a:lvl2pPr>
            <a:lvl3pPr>
              <a:defRPr sz="1400">
                <a:solidFill>
                  <a:schemeClr val="tx1"/>
                </a:solidFill>
                <a:latin typeface="Helvetica 75" panose="020B0804020202020204"/>
                <a:ea typeface="MS PGothic" panose="020B0600070205080204" pitchFamily="34" charset="-128"/>
              </a:defRPr>
            </a:lvl3pPr>
            <a:lvl4pPr>
              <a:defRPr sz="1400">
                <a:solidFill>
                  <a:schemeClr val="tx1"/>
                </a:solidFill>
                <a:latin typeface="Helvetica 75" panose="020B0804020202020204"/>
                <a:ea typeface="MS PGothic" panose="020B0600070205080204" pitchFamily="34" charset="-128"/>
              </a:defRPr>
            </a:lvl4pPr>
            <a:lvl5pPr>
              <a:defRPr sz="1400">
                <a:solidFill>
                  <a:schemeClr val="tx1"/>
                </a:solidFill>
                <a:latin typeface="Helvetica 75" panose="020B0804020202020204"/>
                <a:ea typeface="MS PGothic" panose="020B0600070205080204" pitchFamily="34" charset="-128"/>
              </a:defRPr>
            </a:lvl5pPr>
            <a:lvl6pPr marL="1882775" indent="403225"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marL="2339975" indent="403225"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marL="2797175" indent="403225"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marL="3254375" indent="403225"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a:spcBef>
                <a:spcPts val="600"/>
              </a:spcBef>
            </a:pPr>
            <a:r>
              <a:rPr lang="fr-FR" altLang="fr-FR">
                <a:solidFill>
                  <a:schemeClr val="bg1"/>
                </a:solidFill>
              </a:rPr>
              <a:t>C’est une langue visuelle : traitement par le cerveau d’info linguistiques par le biais des yeux.</a:t>
            </a:r>
          </a:p>
          <a:p>
            <a:pPr lvl="1">
              <a:spcAft>
                <a:spcPts val="600"/>
              </a:spcAft>
              <a:buFont typeface="Arial" panose="020B0604020202020204" pitchFamily="34" charset="0"/>
              <a:buChar char="•"/>
            </a:pPr>
            <a:r>
              <a:rPr lang="fr-FR" altLang="fr-FR">
                <a:solidFill>
                  <a:schemeClr val="bg1"/>
                </a:solidFill>
                <a:latin typeface="Helvetica 55 Roman" panose="020B0604020202020204" pitchFamily="34" charset="0"/>
              </a:rPr>
              <a:t>signer sans expression faciale, ni mouvement du corps c’est le risque de transmettre un message confus.</a:t>
            </a:r>
          </a:p>
        </p:txBody>
      </p:sp>
      <p:grpSp>
        <p:nvGrpSpPr>
          <p:cNvPr id="106503" name="Groupe 12">
            <a:extLst>
              <a:ext uri="{FF2B5EF4-FFF2-40B4-BE49-F238E27FC236}">
                <a16:creationId xmlns:a16="http://schemas.microsoft.com/office/drawing/2014/main" id="{C6C0457C-FBEC-4E9A-BF4C-6806B80996E7}"/>
              </a:ext>
              <a:ext uri="{C183D7F6-B498-43B3-948B-1728B52AA6E4}">
                <adec:decorative xmlns:adec="http://schemas.microsoft.com/office/drawing/2017/decorative" val="1"/>
              </a:ext>
            </a:extLst>
          </p:cNvPr>
          <p:cNvGrpSpPr>
            <a:grpSpLocks/>
          </p:cNvGrpSpPr>
          <p:nvPr/>
        </p:nvGrpSpPr>
        <p:grpSpPr bwMode="auto">
          <a:xfrm>
            <a:off x="8316913" y="123825"/>
            <a:ext cx="654050" cy="576263"/>
            <a:chOff x="8172450" y="123825"/>
            <a:chExt cx="798513" cy="798513"/>
          </a:xfrm>
        </p:grpSpPr>
        <p:grpSp>
          <p:nvGrpSpPr>
            <p:cNvPr id="106504" name="Groupe 14">
              <a:extLst>
                <a:ext uri="{FF2B5EF4-FFF2-40B4-BE49-F238E27FC236}">
                  <a16:creationId xmlns:a16="http://schemas.microsoft.com/office/drawing/2014/main" id="{3037AF0A-B585-49F7-A4F5-55594B09F73F}"/>
                </a:ext>
                <a:ext uri="{C183D7F6-B498-43B3-948B-1728B52AA6E4}">
                  <adec:decorative xmlns:adec="http://schemas.microsoft.com/office/drawing/2017/decorative" val="1"/>
                </a:ext>
              </a:extLst>
            </p:cNvPr>
            <p:cNvGrpSpPr>
              <a:grpSpLocks/>
            </p:cNvGrpSpPr>
            <p:nvPr/>
          </p:nvGrpSpPr>
          <p:grpSpPr bwMode="auto">
            <a:xfrm>
              <a:off x="8172450" y="123825"/>
              <a:ext cx="798513" cy="798513"/>
              <a:chOff x="5066789" y="2079867"/>
              <a:chExt cx="1017379" cy="1017379"/>
            </a:xfrm>
          </p:grpSpPr>
          <p:sp>
            <p:nvSpPr>
              <p:cNvPr id="11" name="Forme libre 8">
                <a:extLst>
                  <a:ext uri="{FF2B5EF4-FFF2-40B4-BE49-F238E27FC236}">
                    <a16:creationId xmlns:a16="http://schemas.microsoft.com/office/drawing/2014/main" id="{2D8D0135-01CA-4F99-93AD-4399650FBFDB}"/>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06508" name="Image 9">
                <a:extLst>
                  <a:ext uri="{FF2B5EF4-FFF2-40B4-BE49-F238E27FC236}">
                    <a16:creationId xmlns:a16="http://schemas.microsoft.com/office/drawing/2014/main" id="{D9102935-AA82-4959-8B38-5978F71A21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9" name="Connecteur droit 8">
              <a:extLst>
                <a:ext uri="{FF2B5EF4-FFF2-40B4-BE49-F238E27FC236}">
                  <a16:creationId xmlns:a16="http://schemas.microsoft.com/office/drawing/2014/main" id="{050F447F-C109-472C-84B8-2D9D6F272AA1}"/>
                </a:ext>
              </a:extLst>
            </p:cNvPr>
            <p:cNvCxnSpPr>
              <a:cxnSpLocks/>
            </p:cNvCxnSpPr>
            <p:nvPr/>
          </p:nvCxnSpPr>
          <p:spPr>
            <a:xfrm flipH="1">
              <a:off x="8306181" y="627570"/>
              <a:ext cx="155051" cy="140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80CA7C53-53FD-451D-8FDD-CB0E27FAF558}"/>
                </a:ext>
              </a:extLst>
            </p:cNvPr>
            <p:cNvCxnSpPr>
              <a:cxnSpLocks/>
            </p:cNvCxnSpPr>
            <p:nvPr/>
          </p:nvCxnSpPr>
          <p:spPr>
            <a:xfrm flipH="1">
              <a:off x="8571707" y="266810"/>
              <a:ext cx="255834" cy="250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439C99-D8C1-4459-90BD-A3EA225698E1}"/>
              </a:ext>
            </a:extLst>
          </p:cNvPr>
          <p:cNvSpPr>
            <a:spLocks noGrp="1"/>
          </p:cNvSpPr>
          <p:nvPr>
            <p:ph type="title"/>
          </p:nvPr>
        </p:nvSpPr>
        <p:spPr>
          <a:xfrm>
            <a:off x="827088" y="268288"/>
            <a:ext cx="8066087" cy="742950"/>
          </a:xfrm>
        </p:spPr>
        <p:txBody>
          <a:bodyPr/>
          <a:lstStyle/>
          <a:p>
            <a:pPr>
              <a:defRPr/>
            </a:pPr>
            <a:r>
              <a:rPr lang="fr-FR" sz="2400" dirty="0"/>
              <a:t>3 façons de comprendre :</a:t>
            </a:r>
            <a:br>
              <a:rPr lang="fr-FR" sz="2400" dirty="0"/>
            </a:br>
            <a:r>
              <a:rPr lang="fr-FR" sz="2400" dirty="0">
                <a:solidFill>
                  <a:schemeClr val="bg1"/>
                </a:solidFill>
              </a:rPr>
              <a:t>Compenser par la LPC</a:t>
            </a:r>
          </a:p>
        </p:txBody>
      </p:sp>
      <p:pic>
        <p:nvPicPr>
          <p:cNvPr id="108547" name="Espace réservé du contenu 7">
            <a:extLst>
              <a:ext uri="{FF2B5EF4-FFF2-40B4-BE49-F238E27FC236}">
                <a16:creationId xmlns:a16="http://schemas.microsoft.com/office/drawing/2014/main" id="{789DD0E0-A692-4FC7-902E-4182240191E6}"/>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787900" y="1466850"/>
            <a:ext cx="4295775" cy="3038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Espace réservé du contenu 2">
            <a:extLst>
              <a:ext uri="{FF2B5EF4-FFF2-40B4-BE49-F238E27FC236}">
                <a16:creationId xmlns:a16="http://schemas.microsoft.com/office/drawing/2014/main" id="{F55353DC-4ADA-41B6-98A0-4DA05EA5D35B}"/>
              </a:ext>
            </a:extLst>
          </p:cNvPr>
          <p:cNvSpPr txBox="1">
            <a:spLocks/>
          </p:cNvSpPr>
          <p:nvPr/>
        </p:nvSpPr>
        <p:spPr>
          <a:xfrm>
            <a:off x="68703" y="1645995"/>
            <a:ext cx="4752975" cy="1957492"/>
          </a:xfrm>
          <a:prstGeom prst="rect">
            <a:avLst/>
          </a:prstGeom>
        </p:spPr>
        <p:txBody>
          <a:bodyPr/>
          <a:lstStyle>
            <a:lvl1pPr algn="l" rtl="0" eaLnBrk="0" fontAlgn="base" hangingPunct="0">
              <a:lnSpc>
                <a:spcPct val="90000"/>
              </a:lnSpc>
              <a:spcBef>
                <a:spcPts val="600"/>
              </a:spcBef>
              <a:spcAft>
                <a:spcPct val="0"/>
              </a:spcAft>
              <a:buClr>
                <a:schemeClr val="bg1"/>
              </a:buClr>
              <a:buSzPct val="25000"/>
              <a:buFont typeface="Calibri" panose="020F0502020204030204" pitchFamily="34" charset="0"/>
              <a:defRPr sz="1600" kern="1200" spc="-20">
                <a:solidFill>
                  <a:schemeClr val="tx1"/>
                </a:solidFill>
                <a:latin typeface="Helvetica 75 Bold" panose="020B0804020202020204" pitchFamily="34" charset="0"/>
                <a:ea typeface="+mn-ea"/>
                <a:cs typeface="+mn-cs"/>
              </a:defRPr>
            </a:lvl1pPr>
            <a:lvl2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tx1"/>
                </a:solidFill>
                <a:latin typeface="Helvetica 75 Bold" panose="020B0804020202020204" pitchFamily="34" charset="0"/>
                <a:ea typeface="+mn-ea"/>
                <a:cs typeface="+mn-cs"/>
              </a:defRPr>
            </a:lvl2pPr>
            <a:lvl3pPr marL="180975" indent="-180975" algn="l" rtl="0" eaLnBrk="0" fontAlgn="base" hangingPunct="0">
              <a:lnSpc>
                <a:spcPct val="90000"/>
              </a:lnSpc>
              <a:spcBef>
                <a:spcPts val="600"/>
              </a:spcBef>
              <a:spcAft>
                <a:spcPct val="0"/>
              </a:spcAft>
              <a:buFont typeface="Wingdings" panose="05000000000000000000" pitchFamily="2" charset="2"/>
              <a:buChar char="§"/>
              <a:defRPr sz="1400" kern="1200" spc="-20">
                <a:solidFill>
                  <a:schemeClr val="tx1"/>
                </a:solidFill>
                <a:latin typeface="Helvetica 75 Bold" panose="020B0804020202020204" pitchFamily="34" charset="0"/>
                <a:ea typeface="+mn-ea"/>
                <a:cs typeface="+mn-cs"/>
              </a:defRPr>
            </a:lvl3pPr>
            <a:lvl4pPr marL="407988" indent="-190500"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4pPr>
            <a:lvl5pPr marL="595313" indent="-173038"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ClrTx/>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914400">
              <a:defRPr/>
            </a:pPr>
            <a:r>
              <a:rPr lang="fr-FR" sz="2000" dirty="0">
                <a:solidFill>
                  <a:schemeClr val="bg1"/>
                </a:solidFill>
              </a:rPr>
              <a:t>(Langage Parlé Complété) depuis 1977 en France </a:t>
            </a:r>
          </a:p>
          <a:p>
            <a:pPr defTabSz="914400">
              <a:defRPr/>
            </a:pPr>
            <a:r>
              <a:rPr lang="fr-FR" sz="2000" dirty="0">
                <a:solidFill>
                  <a:schemeClr val="bg1"/>
                </a:solidFill>
                <a:latin typeface="Helvetica 55 Roman" panose="020B0604020202020204" pitchFamily="34" charset="0"/>
              </a:rPr>
              <a:t>c’est un codage manuel : </a:t>
            </a:r>
          </a:p>
          <a:p>
            <a:pPr defTabSz="914400">
              <a:defRPr/>
            </a:pPr>
            <a:r>
              <a:rPr lang="fr-FR" dirty="0">
                <a:solidFill>
                  <a:schemeClr val="bg1"/>
                </a:solidFill>
                <a:latin typeface="Helvetica 55 Roman" panose="020B0604020202020204" pitchFamily="34" charset="0"/>
              </a:rPr>
              <a:t>sons + mouvements codés de la main</a:t>
            </a:r>
          </a:p>
          <a:p>
            <a:pPr marL="285750" indent="-285750" defTabSz="914400">
              <a:buClr>
                <a:srgbClr val="FF6600"/>
              </a:buClr>
              <a:buSzPct val="125000"/>
              <a:buFont typeface="Wingdings" panose="05000000000000000000" pitchFamily="2" charset="2"/>
              <a:buChar char="§"/>
              <a:defRPr/>
            </a:pPr>
            <a:r>
              <a:rPr lang="fr-FR" dirty="0">
                <a:solidFill>
                  <a:schemeClr val="bg1"/>
                </a:solidFill>
                <a:latin typeface="Helvetica 55 Roman" panose="020B0604020202020204" pitchFamily="34" charset="0"/>
              </a:rPr>
              <a:t>5 positions au niveau du visage </a:t>
            </a:r>
            <a:r>
              <a:rPr lang="fr-FR" dirty="0">
                <a:solidFill>
                  <a:schemeClr val="bg1"/>
                </a:solidFill>
                <a:latin typeface="Helvetica 55 Roman" panose="020B0604020202020204" pitchFamily="34" charset="0"/>
                <a:sym typeface="Wingdings" panose="05000000000000000000" pitchFamily="2" charset="2"/>
              </a:rPr>
              <a:t>= VOYELLES</a:t>
            </a:r>
          </a:p>
          <a:p>
            <a:pPr marL="285750" indent="-285750" defTabSz="914400">
              <a:buClr>
                <a:srgbClr val="FF6600"/>
              </a:buClr>
              <a:buSzPct val="125000"/>
              <a:buFont typeface="Wingdings" panose="05000000000000000000" pitchFamily="2" charset="2"/>
              <a:buChar char="§"/>
              <a:defRPr/>
            </a:pPr>
            <a:r>
              <a:rPr lang="fr-FR" dirty="0">
                <a:solidFill>
                  <a:schemeClr val="bg1"/>
                </a:solidFill>
                <a:latin typeface="Helvetica 55 Roman" panose="020B0604020202020204" pitchFamily="34" charset="0"/>
              </a:rPr>
              <a:t>8 configurations de la main = CONSONNES</a:t>
            </a:r>
            <a:endParaRPr lang="fr-FR" dirty="0">
              <a:solidFill>
                <a:schemeClr val="bg1"/>
              </a:solidFill>
              <a:latin typeface="Helvetica 55 Roman" panose="020B0604020202020204" pitchFamily="34" charset="0"/>
              <a:sym typeface="Wingdings" panose="05000000000000000000" pitchFamily="2" charset="2"/>
            </a:endParaRPr>
          </a:p>
          <a:p>
            <a:pPr defTabSz="914400">
              <a:defRPr/>
            </a:pPr>
            <a:r>
              <a:rPr lang="fr-FR" dirty="0">
                <a:solidFill>
                  <a:schemeClr val="bg1"/>
                </a:solidFill>
                <a:latin typeface="Helvetica 55 Roman" panose="020B0604020202020204" pitchFamily="34" charset="0"/>
                <a:sym typeface="Wingdings" panose="05000000000000000000" pitchFamily="2" charset="2"/>
              </a:rPr>
              <a:t>=&gt; 1 </a:t>
            </a:r>
            <a:r>
              <a:rPr lang="fr-FR" dirty="0">
                <a:solidFill>
                  <a:schemeClr val="bg1"/>
                </a:solidFill>
                <a:latin typeface="Helvetica 55 Roman" panose="020B0604020202020204" pitchFamily="34" charset="0"/>
              </a:rPr>
              <a:t>SYLLABE (ou clé) par syllabe les mots et phrases se forment </a:t>
            </a:r>
          </a:p>
        </p:txBody>
      </p:sp>
      <p:grpSp>
        <p:nvGrpSpPr>
          <p:cNvPr id="108549" name="Groupe 12">
            <a:extLst>
              <a:ext uri="{FF2B5EF4-FFF2-40B4-BE49-F238E27FC236}">
                <a16:creationId xmlns:a16="http://schemas.microsoft.com/office/drawing/2014/main" id="{ED013220-773D-400E-9241-51AF8A93DCAC}"/>
              </a:ext>
              <a:ext uri="{C183D7F6-B498-43B3-948B-1728B52AA6E4}">
                <adec:decorative xmlns:adec="http://schemas.microsoft.com/office/drawing/2017/decorative" val="1"/>
              </a:ext>
            </a:extLst>
          </p:cNvPr>
          <p:cNvGrpSpPr>
            <a:grpSpLocks/>
          </p:cNvGrpSpPr>
          <p:nvPr/>
        </p:nvGrpSpPr>
        <p:grpSpPr bwMode="auto">
          <a:xfrm>
            <a:off x="8316913" y="123825"/>
            <a:ext cx="654050" cy="576263"/>
            <a:chOff x="8172450" y="123825"/>
            <a:chExt cx="798513" cy="798513"/>
          </a:xfrm>
        </p:grpSpPr>
        <p:grpSp>
          <p:nvGrpSpPr>
            <p:cNvPr id="108550" name="Groupe 14">
              <a:extLst>
                <a:ext uri="{FF2B5EF4-FFF2-40B4-BE49-F238E27FC236}">
                  <a16:creationId xmlns:a16="http://schemas.microsoft.com/office/drawing/2014/main" id="{9A885B6D-7B5E-4040-AD27-20BC1C9C2CBE}"/>
                </a:ext>
                <a:ext uri="{C183D7F6-B498-43B3-948B-1728B52AA6E4}">
                  <adec:decorative xmlns:adec="http://schemas.microsoft.com/office/drawing/2017/decorative" val="1"/>
                </a:ext>
              </a:extLst>
            </p:cNvPr>
            <p:cNvGrpSpPr>
              <a:grpSpLocks/>
            </p:cNvGrpSpPr>
            <p:nvPr/>
          </p:nvGrpSpPr>
          <p:grpSpPr bwMode="auto">
            <a:xfrm>
              <a:off x="8172450" y="123825"/>
              <a:ext cx="798513" cy="798513"/>
              <a:chOff x="5066789" y="2079867"/>
              <a:chExt cx="1017379" cy="1017379"/>
            </a:xfrm>
          </p:grpSpPr>
          <p:sp>
            <p:nvSpPr>
              <p:cNvPr id="11" name="Forme libre 8">
                <a:extLst>
                  <a:ext uri="{FF2B5EF4-FFF2-40B4-BE49-F238E27FC236}">
                    <a16:creationId xmlns:a16="http://schemas.microsoft.com/office/drawing/2014/main" id="{D69B974C-08DA-44FA-99D1-9F79EAF62C3D}"/>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08554" name="Image 9">
                <a:extLst>
                  <a:ext uri="{FF2B5EF4-FFF2-40B4-BE49-F238E27FC236}">
                    <a16:creationId xmlns:a16="http://schemas.microsoft.com/office/drawing/2014/main" id="{0CA66BCB-BBBF-495B-927D-8F464C6643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9" name="Connecteur droit 8">
              <a:extLst>
                <a:ext uri="{FF2B5EF4-FFF2-40B4-BE49-F238E27FC236}">
                  <a16:creationId xmlns:a16="http://schemas.microsoft.com/office/drawing/2014/main" id="{6761C2E0-C8E1-49EF-9B56-24A00F168C43}"/>
                </a:ext>
              </a:extLst>
            </p:cNvPr>
            <p:cNvCxnSpPr>
              <a:cxnSpLocks/>
            </p:cNvCxnSpPr>
            <p:nvPr/>
          </p:nvCxnSpPr>
          <p:spPr>
            <a:xfrm flipH="1">
              <a:off x="8306181" y="627570"/>
              <a:ext cx="155051" cy="140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E5EA4CAC-1530-461E-9714-31B42736F245}"/>
                </a:ext>
              </a:extLst>
            </p:cNvPr>
            <p:cNvCxnSpPr>
              <a:cxnSpLocks/>
            </p:cNvCxnSpPr>
            <p:nvPr/>
          </p:nvCxnSpPr>
          <p:spPr>
            <a:xfrm flipH="1">
              <a:off x="8571707" y="266810"/>
              <a:ext cx="255834" cy="250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ZoneTexte 3">
            <a:extLst>
              <a:ext uri="{FF2B5EF4-FFF2-40B4-BE49-F238E27FC236}">
                <a16:creationId xmlns:a16="http://schemas.microsoft.com/office/drawing/2014/main" id="{BA4F2572-E570-3A45-F093-9B6A27D92366}"/>
              </a:ext>
            </a:extLst>
          </p:cNvPr>
          <p:cNvSpPr txBox="1"/>
          <p:nvPr/>
        </p:nvSpPr>
        <p:spPr>
          <a:xfrm>
            <a:off x="4787900" y="803253"/>
            <a:ext cx="4183063" cy="584775"/>
          </a:xfrm>
          <a:prstGeom prst="rect">
            <a:avLst/>
          </a:prstGeom>
          <a:noFill/>
        </p:spPr>
        <p:txBody>
          <a:bodyPr wrap="square">
            <a:spAutoFit/>
          </a:bodyPr>
          <a:lstStyle/>
          <a:p>
            <a:pPr defTabSz="914400">
              <a:defRPr/>
            </a:pPr>
            <a:r>
              <a:rPr lang="fr-FR" sz="1800" dirty="0">
                <a:solidFill>
                  <a:srgbClr val="FF6600"/>
                </a:solidFill>
                <a:highlight>
                  <a:srgbClr val="FFFF00"/>
                </a:highlight>
                <a:hlinkClick r:id="rId5"/>
              </a:rPr>
              <a:t>https://youtu.be/_DyEouP0ljM</a:t>
            </a:r>
            <a:r>
              <a:rPr lang="fr-FR" sz="1800" dirty="0">
                <a:solidFill>
                  <a:srgbClr val="FF6600"/>
                </a:solidFill>
                <a:highlight>
                  <a:srgbClr val="FFFF00"/>
                </a:highlight>
              </a:rPr>
              <a:t> </a:t>
            </a:r>
            <a:br>
              <a:rPr lang="fr-FR" sz="1800" dirty="0">
                <a:solidFill>
                  <a:srgbClr val="FF6600"/>
                </a:solidFill>
                <a:highlight>
                  <a:srgbClr val="FFFF00"/>
                </a:highlight>
              </a:rPr>
            </a:br>
            <a:r>
              <a:rPr lang="fr-FR" dirty="0">
                <a:solidFill>
                  <a:schemeClr val="bg1"/>
                </a:solidFill>
              </a:rPr>
              <a:t>(1’16 à 2’06)</a:t>
            </a:r>
            <a:endParaRPr lang="fr-FR" sz="1800" dirty="0">
              <a:solidFill>
                <a:schemeClr val="bg1"/>
              </a:solidFill>
            </a:endParaRP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E6E603-DBF0-4D77-B630-3EBEEA84D31F}"/>
              </a:ext>
            </a:extLst>
          </p:cNvPr>
          <p:cNvSpPr>
            <a:spLocks noGrp="1"/>
          </p:cNvSpPr>
          <p:nvPr>
            <p:ph type="title"/>
          </p:nvPr>
        </p:nvSpPr>
        <p:spPr>
          <a:xfrm>
            <a:off x="827088" y="268288"/>
            <a:ext cx="8066087" cy="742950"/>
          </a:xfrm>
        </p:spPr>
        <p:txBody>
          <a:bodyPr/>
          <a:lstStyle/>
          <a:p>
            <a:pPr>
              <a:defRPr/>
            </a:pPr>
            <a:r>
              <a:rPr lang="fr-FR" sz="2800" dirty="0"/>
              <a:t>Apprendre à parler quand on n’entend pas</a:t>
            </a:r>
          </a:p>
        </p:txBody>
      </p:sp>
      <p:pic>
        <p:nvPicPr>
          <p:cNvPr id="110595" name="Espace réservé du contenu 4">
            <a:extLst>
              <a:ext uri="{FF2B5EF4-FFF2-40B4-BE49-F238E27FC236}">
                <a16:creationId xmlns:a16="http://schemas.microsoft.com/office/drawing/2014/main" id="{AB7FCFB5-E9A0-49FC-AB57-7B36368A2788}"/>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5468938" y="1052513"/>
            <a:ext cx="3279775" cy="3332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6" name="Espace réservé du numéro de diapositive 3">
            <a:extLst>
              <a:ext uri="{FF2B5EF4-FFF2-40B4-BE49-F238E27FC236}">
                <a16:creationId xmlns:a16="http://schemas.microsoft.com/office/drawing/2014/main" id="{A9EE122F-1C68-4941-8729-200CCCE93105}"/>
              </a:ext>
            </a:extLst>
          </p:cNvPr>
          <p:cNvSpPr>
            <a:spLocks noGrp="1" noChangeArrowheads="1"/>
          </p:cNvSpPr>
          <p:nvPr>
            <p:ph type="sldNum" sz="quarter" idx="4294967295"/>
          </p:nvPr>
        </p:nvSpPr>
        <p:spPr bwMode="auto">
          <a:xfrm>
            <a:off x="0" y="4803775"/>
            <a:ext cx="503238"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FDFC0B5-AD01-4F72-B3F4-BD73313373E1}" type="slidenum">
              <a:rPr lang="fr-FR" altLang="fr-FR"/>
              <a:pPr/>
              <a:t>14</a:t>
            </a:fld>
            <a:endParaRPr lang="fr-FR" altLang="fr-FR"/>
          </a:p>
        </p:txBody>
      </p:sp>
      <p:sp>
        <p:nvSpPr>
          <p:cNvPr id="98309" name="ZoneTexte 5">
            <a:extLst>
              <a:ext uri="{FF2B5EF4-FFF2-40B4-BE49-F238E27FC236}">
                <a16:creationId xmlns:a16="http://schemas.microsoft.com/office/drawing/2014/main" id="{E7DBE0B9-0A26-47A8-8C30-FB8ED187B137}"/>
              </a:ext>
            </a:extLst>
          </p:cNvPr>
          <p:cNvSpPr txBox="1">
            <a:spLocks noChangeArrowheads="1"/>
          </p:cNvSpPr>
          <p:nvPr/>
        </p:nvSpPr>
        <p:spPr bwMode="auto">
          <a:xfrm>
            <a:off x="262904" y="1089846"/>
            <a:ext cx="4105275" cy="2892425"/>
          </a:xfrm>
          <a:prstGeom prst="rect">
            <a:avLst/>
          </a:prstGeom>
          <a:noFill/>
          <a:ln>
            <a:noFill/>
          </a:ln>
        </p:spPr>
        <p:txBody>
          <a:bodyPr>
            <a:spAutoFit/>
          </a:bodyPr>
          <a:lstStyle/>
          <a:p>
            <a:pPr>
              <a:defRPr/>
            </a:pPr>
            <a:r>
              <a:rPr lang="fr-FR" altLang="fr-FR" dirty="0">
                <a:solidFill>
                  <a:schemeClr val="bg1"/>
                </a:solidFill>
              </a:rPr>
              <a:t>Pour s’exprimer par oral ou par écrit, il faut d’abord :</a:t>
            </a:r>
          </a:p>
          <a:p>
            <a:pPr marL="285750" indent="-285750">
              <a:buFont typeface="Arial" panose="020B0604020202020204" pitchFamily="34" charset="0"/>
              <a:buChar char="•"/>
              <a:defRPr/>
            </a:pPr>
            <a:r>
              <a:rPr lang="fr-FR" altLang="fr-FR" dirty="0">
                <a:solidFill>
                  <a:schemeClr val="bg2"/>
                </a:solidFill>
              </a:rPr>
              <a:t>avoir perçu les mots</a:t>
            </a:r>
            <a:r>
              <a:rPr lang="fr-FR" altLang="fr-FR" dirty="0">
                <a:solidFill>
                  <a:schemeClr val="bg1"/>
                </a:solidFill>
              </a:rPr>
              <a:t>, </a:t>
            </a:r>
          </a:p>
          <a:p>
            <a:pPr marL="285750" indent="-285750">
              <a:buFont typeface="Arial" panose="020B0604020202020204" pitchFamily="34" charset="0"/>
              <a:buChar char="•"/>
              <a:defRPr/>
            </a:pPr>
            <a:r>
              <a:rPr lang="fr-FR" altLang="fr-FR" dirty="0">
                <a:solidFill>
                  <a:schemeClr val="bg1"/>
                </a:solidFill>
              </a:rPr>
              <a:t>en avoir </a:t>
            </a:r>
            <a:r>
              <a:rPr lang="fr-FR" altLang="fr-FR" dirty="0">
                <a:solidFill>
                  <a:schemeClr val="bg2"/>
                </a:solidFill>
              </a:rPr>
              <a:t>compris le sens</a:t>
            </a:r>
            <a:r>
              <a:rPr lang="fr-FR" altLang="fr-FR" dirty="0">
                <a:solidFill>
                  <a:schemeClr val="bg1"/>
                </a:solidFill>
              </a:rPr>
              <a:t>, </a:t>
            </a:r>
          </a:p>
          <a:p>
            <a:pPr marL="285750" indent="-285750">
              <a:buFont typeface="Arial" panose="020B0604020202020204" pitchFamily="34" charset="0"/>
              <a:buChar char="•"/>
              <a:defRPr/>
            </a:pPr>
            <a:r>
              <a:rPr lang="fr-FR" altLang="fr-FR" dirty="0">
                <a:solidFill>
                  <a:schemeClr val="bg1"/>
                </a:solidFill>
              </a:rPr>
              <a:t>les </a:t>
            </a:r>
            <a:r>
              <a:rPr lang="fr-FR" altLang="fr-FR" dirty="0">
                <a:solidFill>
                  <a:schemeClr val="bg2"/>
                </a:solidFill>
              </a:rPr>
              <a:t>réemployer</a:t>
            </a:r>
            <a:r>
              <a:rPr lang="fr-FR" altLang="fr-FR" dirty="0">
                <a:solidFill>
                  <a:schemeClr val="bg1"/>
                </a:solidFill>
              </a:rPr>
              <a:t> </a:t>
            </a:r>
            <a:r>
              <a:rPr lang="fr-FR" altLang="fr-FR" dirty="0">
                <a:solidFill>
                  <a:schemeClr val="bg2"/>
                </a:solidFill>
              </a:rPr>
              <a:t>à bon escient</a:t>
            </a:r>
            <a:r>
              <a:rPr lang="fr-FR" altLang="fr-FR" dirty="0">
                <a:solidFill>
                  <a:schemeClr val="bg1"/>
                </a:solidFill>
              </a:rPr>
              <a:t>.</a:t>
            </a:r>
          </a:p>
          <a:p>
            <a:pPr>
              <a:defRPr/>
            </a:pPr>
            <a:endParaRPr lang="fr-FR" altLang="fr-FR" dirty="0">
              <a:solidFill>
                <a:schemeClr val="bg1"/>
              </a:solidFill>
            </a:endParaRPr>
          </a:p>
          <a:p>
            <a:pPr>
              <a:defRPr/>
            </a:pPr>
            <a:r>
              <a:rPr lang="fr-FR" altLang="fr-FR" dirty="0">
                <a:solidFill>
                  <a:schemeClr val="bg1"/>
                </a:solidFill>
              </a:rPr>
              <a:t>La différence avec un enfant sourd de naissance devra passer par l’apprentissage par la vibration</a:t>
            </a:r>
          </a:p>
          <a:p>
            <a:pPr>
              <a:defRPr/>
            </a:pPr>
            <a:endParaRPr lang="fr-FR" altLang="fr-FR" dirty="0">
              <a:solidFill>
                <a:schemeClr val="bg1"/>
              </a:solidFill>
            </a:endParaRPr>
          </a:p>
          <a:p>
            <a:pPr>
              <a:defRPr/>
            </a:pPr>
            <a:r>
              <a:rPr lang="fr-FR" altLang="fr-FR" dirty="0">
                <a:solidFill>
                  <a:schemeClr val="bg1"/>
                </a:solidFill>
              </a:rPr>
              <a:t>Si la surdité est arrivée après 24 mois alors son oreille aura emmagasiné suffisamment d’exemples pour reproduire les sons</a:t>
            </a:r>
          </a:p>
          <a:p>
            <a:pPr>
              <a:defRPr/>
            </a:pPr>
            <a:endParaRPr lang="fr-FR" altLang="fr-FR" dirty="0">
              <a:solidFill>
                <a:schemeClr val="bg1"/>
              </a:solidFill>
            </a:endParaRPr>
          </a:p>
        </p:txBody>
      </p:sp>
      <p:grpSp>
        <p:nvGrpSpPr>
          <p:cNvPr id="110601" name="Groupe 12">
            <a:extLst>
              <a:ext uri="{FF2B5EF4-FFF2-40B4-BE49-F238E27FC236}">
                <a16:creationId xmlns:a16="http://schemas.microsoft.com/office/drawing/2014/main" id="{E4767092-2F24-4B60-9990-CCF35594CB81}"/>
              </a:ext>
              <a:ext uri="{C183D7F6-B498-43B3-948B-1728B52AA6E4}">
                <adec:decorative xmlns:adec="http://schemas.microsoft.com/office/drawing/2017/decorative" val="1"/>
              </a:ext>
            </a:extLst>
          </p:cNvPr>
          <p:cNvGrpSpPr>
            <a:grpSpLocks/>
          </p:cNvGrpSpPr>
          <p:nvPr/>
        </p:nvGrpSpPr>
        <p:grpSpPr bwMode="auto">
          <a:xfrm>
            <a:off x="8316913" y="123825"/>
            <a:ext cx="654050" cy="576263"/>
            <a:chOff x="8172450" y="123825"/>
            <a:chExt cx="798513" cy="798513"/>
          </a:xfrm>
        </p:grpSpPr>
        <p:grpSp>
          <p:nvGrpSpPr>
            <p:cNvPr id="110602" name="Groupe 14">
              <a:extLst>
                <a:ext uri="{FF2B5EF4-FFF2-40B4-BE49-F238E27FC236}">
                  <a16:creationId xmlns:a16="http://schemas.microsoft.com/office/drawing/2014/main" id="{4F9185A3-C9B2-46AD-B0B7-2FB59FAD172E}"/>
                </a:ext>
                <a:ext uri="{C183D7F6-B498-43B3-948B-1728B52AA6E4}">
                  <adec:decorative xmlns:adec="http://schemas.microsoft.com/office/drawing/2017/decorative" val="1"/>
                </a:ext>
              </a:extLst>
            </p:cNvPr>
            <p:cNvGrpSpPr>
              <a:grpSpLocks/>
            </p:cNvGrpSpPr>
            <p:nvPr/>
          </p:nvGrpSpPr>
          <p:grpSpPr bwMode="auto">
            <a:xfrm>
              <a:off x="8172450" y="123825"/>
              <a:ext cx="798513" cy="798513"/>
              <a:chOff x="5066789" y="2079867"/>
              <a:chExt cx="1017379" cy="1017379"/>
            </a:xfrm>
          </p:grpSpPr>
          <p:sp>
            <p:nvSpPr>
              <p:cNvPr id="12" name="Forme libre 8">
                <a:extLst>
                  <a:ext uri="{FF2B5EF4-FFF2-40B4-BE49-F238E27FC236}">
                    <a16:creationId xmlns:a16="http://schemas.microsoft.com/office/drawing/2014/main" id="{48219EA3-D7DF-440D-952D-67C447D6DA3C}"/>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10606" name="Image 9">
                <a:extLst>
                  <a:ext uri="{FF2B5EF4-FFF2-40B4-BE49-F238E27FC236}">
                    <a16:creationId xmlns:a16="http://schemas.microsoft.com/office/drawing/2014/main" id="{32C0ED49-ACCE-4E6E-974A-E330FCFECE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0" name="Connecteur droit 9">
              <a:extLst>
                <a:ext uri="{FF2B5EF4-FFF2-40B4-BE49-F238E27FC236}">
                  <a16:creationId xmlns:a16="http://schemas.microsoft.com/office/drawing/2014/main" id="{DC60E692-F6FC-439B-8A8F-4B74A5BD43D7}"/>
                </a:ext>
              </a:extLst>
            </p:cNvPr>
            <p:cNvCxnSpPr>
              <a:cxnSpLocks/>
            </p:cNvCxnSpPr>
            <p:nvPr/>
          </p:nvCxnSpPr>
          <p:spPr>
            <a:xfrm flipH="1">
              <a:off x="8306181" y="627570"/>
              <a:ext cx="155051" cy="140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5011F78A-0694-48C7-8BC9-ED65D2449F2C}"/>
                </a:ext>
              </a:extLst>
            </p:cNvPr>
            <p:cNvCxnSpPr>
              <a:cxnSpLocks/>
            </p:cNvCxnSpPr>
            <p:nvPr/>
          </p:nvCxnSpPr>
          <p:spPr>
            <a:xfrm flipH="1">
              <a:off x="8571707" y="266810"/>
              <a:ext cx="255834" cy="250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ZoneTexte 2">
            <a:extLst>
              <a:ext uri="{FF2B5EF4-FFF2-40B4-BE49-F238E27FC236}">
                <a16:creationId xmlns:a16="http://schemas.microsoft.com/office/drawing/2014/main" id="{2021A3A4-E5C3-7893-D645-AB0432B8CD4B}"/>
              </a:ext>
            </a:extLst>
          </p:cNvPr>
          <p:cNvSpPr txBox="1"/>
          <p:nvPr/>
        </p:nvSpPr>
        <p:spPr>
          <a:xfrm>
            <a:off x="107504" y="3972183"/>
            <a:ext cx="6048672" cy="1077218"/>
          </a:xfrm>
          <a:prstGeom prst="rect">
            <a:avLst/>
          </a:prstGeom>
          <a:noFill/>
        </p:spPr>
        <p:txBody>
          <a:bodyPr wrap="square">
            <a:spAutoFit/>
          </a:bodyPr>
          <a:lstStyle/>
          <a:p>
            <a:r>
              <a:rPr lang="fr-FR" altLang="fr-FR" sz="1600" b="1" dirty="0">
                <a:solidFill>
                  <a:schemeClr val="bg1"/>
                </a:solidFill>
              </a:rPr>
              <a:t>Témoignages </a:t>
            </a:r>
            <a:r>
              <a:rPr lang="fr-FR" altLang="fr-FR" sz="1600" dirty="0">
                <a:solidFill>
                  <a:schemeClr val="bg1"/>
                </a:solidFill>
              </a:rPr>
              <a:t>: </a:t>
            </a:r>
            <a:r>
              <a:rPr lang="fr-FR" altLang="fr-FR" sz="1600" dirty="0">
                <a:highlight>
                  <a:srgbClr val="FFFF00"/>
                </a:highlight>
                <a:hlinkClick r:id="rId5"/>
              </a:rPr>
              <a:t>https://youtu.be/5e3p43t-Uqc</a:t>
            </a:r>
            <a:r>
              <a:rPr lang="fr-FR" altLang="fr-FR" sz="1600" dirty="0">
                <a:highlight>
                  <a:srgbClr val="FFFF00"/>
                </a:highlight>
              </a:rPr>
              <a:t>  </a:t>
            </a:r>
            <a:r>
              <a:rPr lang="fr-FR" altLang="fr-FR" sz="1600" dirty="0">
                <a:solidFill>
                  <a:schemeClr val="bg1"/>
                </a:solidFill>
              </a:rPr>
              <a:t>de 1’10 à 2’45 </a:t>
            </a:r>
            <a:endParaRPr lang="fr-FR" altLang="fr-FR" sz="1600" dirty="0">
              <a:highlight>
                <a:srgbClr val="FFFF00"/>
              </a:highlight>
            </a:endParaRPr>
          </a:p>
          <a:p>
            <a:r>
              <a:rPr lang="fr-FR" altLang="fr-FR" sz="1600" dirty="0">
                <a:highlight>
                  <a:srgbClr val="FFFF00"/>
                </a:highlight>
                <a:hlinkClick r:id="rId6"/>
              </a:rPr>
              <a:t>https://youtu.be/1UDMjYfgj28?si=I6ZvF1A5kXtnaOOi</a:t>
            </a:r>
            <a:endParaRPr lang="fr-FR" altLang="fr-FR" sz="1600" dirty="0">
              <a:highlight>
                <a:srgbClr val="FFFF00"/>
              </a:highlight>
            </a:endParaRPr>
          </a:p>
          <a:p>
            <a:endParaRPr lang="fr-FR" altLang="fr-FR" sz="1600" dirty="0">
              <a:highlight>
                <a:srgbClr val="FFFF00"/>
              </a:highlight>
            </a:endParaRPr>
          </a:p>
          <a:p>
            <a:endParaRPr lang="fr-FR" altLang="fr-FR" sz="1600" dirty="0"/>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910477F-B628-45D8-B1F1-E22422082733}"/>
              </a:ext>
            </a:extLst>
          </p:cNvPr>
          <p:cNvSpPr>
            <a:spLocks noGrp="1"/>
          </p:cNvSpPr>
          <p:nvPr>
            <p:ph type="title"/>
          </p:nvPr>
        </p:nvSpPr>
        <p:spPr>
          <a:xfrm>
            <a:off x="827088" y="268288"/>
            <a:ext cx="8066087" cy="742950"/>
          </a:xfrm>
        </p:spPr>
        <p:txBody>
          <a:bodyPr/>
          <a:lstStyle/>
          <a:p>
            <a:pPr>
              <a:defRPr/>
            </a:pPr>
            <a:r>
              <a:rPr lang="fr-FR" sz="2800" dirty="0"/>
              <a:t>Un parcours de vie : </a:t>
            </a:r>
            <a:r>
              <a:rPr lang="fr-FR" sz="2400" dirty="0"/>
              <a:t>Virginie Delalande, </a:t>
            </a:r>
            <a:br>
              <a:rPr lang="fr-FR" sz="2800" dirty="0"/>
            </a:br>
            <a:r>
              <a:rPr lang="fr-FR" sz="2400" dirty="0">
                <a:solidFill>
                  <a:schemeClr val="bg1"/>
                </a:solidFill>
              </a:rPr>
              <a:t>avocate sourde de naissance</a:t>
            </a:r>
            <a:endParaRPr lang="fr-FR" sz="2800" dirty="0">
              <a:solidFill>
                <a:schemeClr val="bg1"/>
              </a:solidFill>
            </a:endParaRPr>
          </a:p>
        </p:txBody>
      </p:sp>
      <p:pic>
        <p:nvPicPr>
          <p:cNvPr id="112643" name="Espace réservé du contenu 6">
            <a:hlinkClick r:id="rId3" tooltip="interview par Brut de Virginie Delalande, avocate et sourde de naissance"/>
            <a:extLst>
              <a:ext uri="{FF2B5EF4-FFF2-40B4-BE49-F238E27FC236}">
                <a16:creationId xmlns:a16="http://schemas.microsoft.com/office/drawing/2014/main" id="{B36C3002-078B-4040-A737-79978D6084F4}"/>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3144838" y="1122363"/>
            <a:ext cx="2800350" cy="17113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Espace réservé du contenu 7">
            <a:hlinkClick r:id="rId5" tooltip="tout le parcours de Virginie Delalande"/>
            <a:extLst>
              <a:ext uri="{FF2B5EF4-FFF2-40B4-BE49-F238E27FC236}">
                <a16:creationId xmlns:a16="http://schemas.microsoft.com/office/drawing/2014/main" id="{7FA7F3A0-F8BB-4170-8103-FAC043179F43}"/>
              </a:ext>
            </a:extLst>
          </p:cNvPr>
          <p:cNvPicPr>
            <a:picLocks noGrp="1" noChangeAspect="1" noChangeArrowheads="1"/>
          </p:cNvPicPr>
          <p:nvPr>
            <p:ph sz="quarter" idx="4294967295"/>
          </p:nvPr>
        </p:nvPicPr>
        <p:blipFill>
          <a:blip r:embed="rId6">
            <a:extLst>
              <a:ext uri="{28A0092B-C50C-407E-A947-70E740481C1C}">
                <a14:useLocalDpi xmlns:a14="http://schemas.microsoft.com/office/drawing/2010/main" val="0"/>
              </a:ext>
            </a:extLst>
          </a:blip>
          <a:srcRect/>
          <a:stretch>
            <a:fillRect/>
          </a:stretch>
        </p:blipFill>
        <p:spPr bwMode="auto">
          <a:xfrm>
            <a:off x="3155950" y="2944813"/>
            <a:ext cx="2798763" cy="1962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Espace réservé du numéro de diapositive 11">
            <a:extLst>
              <a:ext uri="{FF2B5EF4-FFF2-40B4-BE49-F238E27FC236}">
                <a16:creationId xmlns:a16="http://schemas.microsoft.com/office/drawing/2014/main" id="{7F7CD0C6-10F7-44F8-B7CA-17B73174B112}"/>
              </a:ext>
            </a:extLst>
          </p:cNvPr>
          <p:cNvSpPr>
            <a:spLocks noGrp="1" noChangeArrowheads="1"/>
          </p:cNvSpPr>
          <p:nvPr>
            <p:ph type="sldNum" sz="quarter" idx="4294967295"/>
          </p:nvPr>
        </p:nvSpPr>
        <p:spPr bwMode="auto">
          <a:xfrm>
            <a:off x="0" y="4803775"/>
            <a:ext cx="503238"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Helvetica 75" panose="020B0804020202020204"/>
                <a:ea typeface="MS PGothic" panose="020B0600070205080204" pitchFamily="34" charset="-128"/>
              </a:defRPr>
            </a:lvl1pPr>
            <a:lvl2pPr marL="457200">
              <a:defRPr sz="1400">
                <a:solidFill>
                  <a:schemeClr val="tx1"/>
                </a:solidFill>
                <a:latin typeface="Helvetica 75" panose="020B0804020202020204"/>
                <a:ea typeface="MS PGothic" panose="020B0600070205080204" pitchFamily="34" charset="-128"/>
              </a:defRPr>
            </a:lvl2pPr>
            <a:lvl3pPr marL="914400">
              <a:defRPr sz="1400">
                <a:solidFill>
                  <a:schemeClr val="tx1"/>
                </a:solidFill>
                <a:latin typeface="Helvetica 75" panose="020B0804020202020204"/>
                <a:ea typeface="MS PGothic" panose="020B0600070205080204" pitchFamily="34" charset="-128"/>
              </a:defRPr>
            </a:lvl3pPr>
            <a:lvl4pPr marL="1371600">
              <a:defRPr sz="1400">
                <a:solidFill>
                  <a:schemeClr val="tx1"/>
                </a:solidFill>
                <a:latin typeface="Helvetica 75" panose="020B0804020202020204"/>
                <a:ea typeface="MS PGothic" panose="020B0600070205080204" pitchFamily="34" charset="-128"/>
              </a:defRPr>
            </a:lvl4pPr>
            <a:lvl5pPr marL="1828800">
              <a:defRPr sz="1400">
                <a:solidFill>
                  <a:schemeClr val="tx1"/>
                </a:solidFill>
                <a:latin typeface="Helvetica 75" panose="020B0804020202020204"/>
                <a:ea typeface="MS PGothic" panose="020B0600070205080204" pitchFamily="34" charset="-128"/>
              </a:defRPr>
            </a:lvl5pPr>
            <a:lvl6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indent="403225"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defTabSz="914400" eaLnBrk="1" hangingPunct="1"/>
            <a:fld id="{929E5722-FAB5-4845-80F1-F983B4A45E3F}" type="slidenum">
              <a:rPr lang="fr-FR" altLang="fr-FR">
                <a:latin typeface="Helvetica 75 Bold" panose="020B0804020202020204" pitchFamily="34" charset="0"/>
              </a:rPr>
              <a:pPr defTabSz="914400" eaLnBrk="1" hangingPunct="1"/>
              <a:t>15</a:t>
            </a:fld>
            <a:endParaRPr lang="fr-FR" altLang="fr-FR">
              <a:latin typeface="Helvetica 75 Bold" panose="020B0804020202020204" pitchFamily="34" charset="0"/>
            </a:endParaRPr>
          </a:p>
        </p:txBody>
      </p:sp>
      <p:sp>
        <p:nvSpPr>
          <p:cNvPr id="112646" name="ZoneTexte 8">
            <a:extLst>
              <a:ext uri="{FF2B5EF4-FFF2-40B4-BE49-F238E27FC236}">
                <a16:creationId xmlns:a16="http://schemas.microsoft.com/office/drawing/2014/main" id="{65976C55-BA22-47BD-8507-D343FF398BC7}"/>
              </a:ext>
            </a:extLst>
          </p:cNvPr>
          <p:cNvSpPr txBox="1">
            <a:spLocks noChangeArrowheads="1"/>
          </p:cNvSpPr>
          <p:nvPr/>
        </p:nvSpPr>
        <p:spPr bwMode="auto">
          <a:xfrm>
            <a:off x="323850" y="1366838"/>
            <a:ext cx="269875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fr-FR" altLang="fr-FR" sz="1600" dirty="0">
                <a:solidFill>
                  <a:schemeClr val="bg1"/>
                </a:solidFill>
              </a:rPr>
              <a:t>Première avocate sourde profonde de naissance en France, Virginie dévoile son quotidien d’ "handicapée modèle", entre exclusion et combat pour s'adapter. Une plongée sensible dans le monde des malentendants.</a:t>
            </a:r>
          </a:p>
        </p:txBody>
      </p:sp>
      <p:grpSp>
        <p:nvGrpSpPr>
          <p:cNvPr id="112647" name="Groupe 12">
            <a:extLst>
              <a:ext uri="{FF2B5EF4-FFF2-40B4-BE49-F238E27FC236}">
                <a16:creationId xmlns:a16="http://schemas.microsoft.com/office/drawing/2014/main" id="{1AE10DCB-4859-4271-9F88-5FA1AD352621}"/>
              </a:ext>
              <a:ext uri="{C183D7F6-B498-43B3-948B-1728B52AA6E4}">
                <adec:decorative xmlns:adec="http://schemas.microsoft.com/office/drawing/2017/decorative" val="1"/>
              </a:ext>
            </a:extLst>
          </p:cNvPr>
          <p:cNvGrpSpPr>
            <a:grpSpLocks/>
          </p:cNvGrpSpPr>
          <p:nvPr/>
        </p:nvGrpSpPr>
        <p:grpSpPr bwMode="auto">
          <a:xfrm>
            <a:off x="8316913" y="123825"/>
            <a:ext cx="654050" cy="576263"/>
            <a:chOff x="8172450" y="123825"/>
            <a:chExt cx="798513" cy="798513"/>
          </a:xfrm>
        </p:grpSpPr>
        <p:grpSp>
          <p:nvGrpSpPr>
            <p:cNvPr id="112649" name="Groupe 14">
              <a:extLst>
                <a:ext uri="{FF2B5EF4-FFF2-40B4-BE49-F238E27FC236}">
                  <a16:creationId xmlns:a16="http://schemas.microsoft.com/office/drawing/2014/main" id="{85957C53-D819-4B9D-BA9A-7E5696611489}"/>
                </a:ext>
                <a:ext uri="{C183D7F6-B498-43B3-948B-1728B52AA6E4}">
                  <adec:decorative xmlns:adec="http://schemas.microsoft.com/office/drawing/2017/decorative" val="1"/>
                </a:ext>
              </a:extLst>
            </p:cNvPr>
            <p:cNvGrpSpPr>
              <a:grpSpLocks/>
            </p:cNvGrpSpPr>
            <p:nvPr/>
          </p:nvGrpSpPr>
          <p:grpSpPr bwMode="auto">
            <a:xfrm>
              <a:off x="8172450" y="123825"/>
              <a:ext cx="798513" cy="798513"/>
              <a:chOff x="5066789" y="2079867"/>
              <a:chExt cx="1017379" cy="1017379"/>
            </a:xfrm>
          </p:grpSpPr>
          <p:sp>
            <p:nvSpPr>
              <p:cNvPr id="16" name="Forme libre 8">
                <a:extLst>
                  <a:ext uri="{FF2B5EF4-FFF2-40B4-BE49-F238E27FC236}">
                    <a16:creationId xmlns:a16="http://schemas.microsoft.com/office/drawing/2014/main" id="{C09F2A90-ECE2-4324-9FA5-DD646226D70F}"/>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12653" name="Image 9">
                <a:extLst>
                  <a:ext uri="{FF2B5EF4-FFF2-40B4-BE49-F238E27FC236}">
                    <a16:creationId xmlns:a16="http://schemas.microsoft.com/office/drawing/2014/main" id="{AB9A605F-B641-4D68-874F-12302CF396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4" name="Connecteur droit 13">
              <a:extLst>
                <a:ext uri="{FF2B5EF4-FFF2-40B4-BE49-F238E27FC236}">
                  <a16:creationId xmlns:a16="http://schemas.microsoft.com/office/drawing/2014/main" id="{1050E608-FF95-411D-A46A-3037941E68B8}"/>
                </a:ext>
              </a:extLst>
            </p:cNvPr>
            <p:cNvCxnSpPr>
              <a:cxnSpLocks/>
            </p:cNvCxnSpPr>
            <p:nvPr/>
          </p:nvCxnSpPr>
          <p:spPr>
            <a:xfrm flipH="1">
              <a:off x="8306181" y="627570"/>
              <a:ext cx="155051" cy="140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D162A87D-19F1-4A21-B345-5D20794CC25E}"/>
                </a:ext>
              </a:extLst>
            </p:cNvPr>
            <p:cNvCxnSpPr>
              <a:cxnSpLocks/>
            </p:cNvCxnSpPr>
            <p:nvPr/>
          </p:nvCxnSpPr>
          <p:spPr>
            <a:xfrm flipH="1">
              <a:off x="8571707" y="266810"/>
              <a:ext cx="255834" cy="250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12648" name="Image 2">
            <a:extLst>
              <a:ext uri="{FF2B5EF4-FFF2-40B4-BE49-F238E27FC236}">
                <a16:creationId xmlns:a16="http://schemas.microsoft.com/office/drawing/2014/main" id="{C3ECFDD1-3411-4D0A-A297-797C40C89B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1400" y="1998663"/>
            <a:ext cx="2843213"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AD0F7C80-6199-260E-2F9F-09A6385C9AAA}"/>
              </a:ext>
            </a:extLst>
          </p:cNvPr>
          <p:cNvSpPr txBox="1"/>
          <p:nvPr/>
        </p:nvSpPr>
        <p:spPr>
          <a:xfrm>
            <a:off x="5852015" y="4176165"/>
            <a:ext cx="3270833" cy="738664"/>
          </a:xfrm>
          <a:prstGeom prst="rect">
            <a:avLst/>
          </a:prstGeom>
          <a:noFill/>
        </p:spPr>
        <p:txBody>
          <a:bodyPr wrap="square">
            <a:spAutoFit/>
          </a:bodyPr>
          <a:lstStyle/>
          <a:p>
            <a:pPr defTabSz="990478">
              <a:defRPr/>
            </a:pPr>
            <a:r>
              <a:rPr lang="fr-FR" b="1" dirty="0">
                <a:solidFill>
                  <a:srgbClr val="FF6600"/>
                </a:solidFill>
                <a:highlight>
                  <a:srgbClr val="FFFF00"/>
                </a:highlight>
                <a:hlinkClick r:id="rId9"/>
              </a:rPr>
              <a:t>https://youtu.be/1uEBXqKoQhw?si=IKghg-PX7GbCNF02</a:t>
            </a:r>
            <a:endParaRPr lang="fr-FR" b="1" dirty="0">
              <a:solidFill>
                <a:srgbClr val="FF6600"/>
              </a:solidFill>
              <a:highlight>
                <a:srgbClr val="FFFF00"/>
              </a:highlight>
            </a:endParaRPr>
          </a:p>
          <a:p>
            <a:pPr defTabSz="990478">
              <a:defRPr/>
            </a:pPr>
            <a:endParaRPr lang="fr-FR" b="1" dirty="0">
              <a:solidFill>
                <a:srgbClr val="FF6600"/>
              </a:solidFill>
            </a:endParaRPr>
          </a:p>
        </p:txBody>
      </p:sp>
      <p:sp>
        <p:nvSpPr>
          <p:cNvPr id="7" name="ZoneTexte 6">
            <a:extLst>
              <a:ext uri="{FF2B5EF4-FFF2-40B4-BE49-F238E27FC236}">
                <a16:creationId xmlns:a16="http://schemas.microsoft.com/office/drawing/2014/main" id="{02E4ACAF-FC9C-DE17-54CC-3478D54CD8AC}"/>
              </a:ext>
            </a:extLst>
          </p:cNvPr>
          <p:cNvSpPr txBox="1"/>
          <p:nvPr/>
        </p:nvSpPr>
        <p:spPr>
          <a:xfrm>
            <a:off x="5399618" y="1516360"/>
            <a:ext cx="3744382" cy="307777"/>
          </a:xfrm>
          <a:prstGeom prst="rect">
            <a:avLst/>
          </a:prstGeom>
          <a:noFill/>
        </p:spPr>
        <p:txBody>
          <a:bodyPr wrap="square">
            <a:spAutoFit/>
          </a:bodyPr>
          <a:lstStyle/>
          <a:p>
            <a:r>
              <a:rPr lang="fr-FR" altLang="fr-FR" sz="1400" dirty="0">
                <a:highlight>
                  <a:srgbClr val="FFFF00"/>
                </a:highlight>
                <a:hlinkClick r:id="rId10"/>
              </a:rPr>
              <a:t>https://youtu.be/5e3p43t-Uqc</a:t>
            </a:r>
            <a:r>
              <a:rPr lang="fr-FR" altLang="fr-FR" sz="1400" dirty="0">
                <a:highlight>
                  <a:srgbClr val="FFFF00"/>
                </a:highlight>
              </a:rPr>
              <a:t>  </a:t>
            </a:r>
            <a:r>
              <a:rPr lang="fr-FR" altLang="fr-FR" sz="1400" dirty="0">
                <a:solidFill>
                  <a:schemeClr val="bg1"/>
                </a:solidFill>
              </a:rPr>
              <a:t>de 2’50 à 4’40 </a:t>
            </a:r>
            <a:endParaRPr lang="fr-FR" dirty="0"/>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522CFC-26D7-051B-2E7D-9FA5B87B94AF}"/>
              </a:ext>
            </a:extLst>
          </p:cNvPr>
          <p:cNvSpPr>
            <a:spLocks noGrp="1"/>
          </p:cNvSpPr>
          <p:nvPr>
            <p:ph type="title"/>
          </p:nvPr>
        </p:nvSpPr>
        <p:spPr>
          <a:xfrm>
            <a:off x="2468520" y="195486"/>
            <a:ext cx="6120680" cy="742950"/>
          </a:xfrm>
        </p:spPr>
        <p:txBody>
          <a:bodyPr/>
          <a:lstStyle/>
          <a:p>
            <a:r>
              <a:rPr lang="fr-FR" dirty="0"/>
              <a:t>Sur la déficience auditive : Surdité</a:t>
            </a:r>
          </a:p>
        </p:txBody>
      </p:sp>
      <p:sp>
        <p:nvSpPr>
          <p:cNvPr id="3" name="Ellipse 2">
            <a:extLst>
              <a:ext uri="{FF2B5EF4-FFF2-40B4-BE49-F238E27FC236}">
                <a16:creationId xmlns:a16="http://schemas.microsoft.com/office/drawing/2014/main" id="{1DC462E2-2482-C1EE-1D58-FF5E15C64AF1}"/>
              </a:ext>
            </a:extLst>
          </p:cNvPr>
          <p:cNvSpPr/>
          <p:nvPr/>
        </p:nvSpPr>
        <p:spPr>
          <a:xfrm>
            <a:off x="8724760" y="133617"/>
            <a:ext cx="398112" cy="388834"/>
          </a:xfrm>
          <a:prstGeom prst="ellipse">
            <a:avLst/>
          </a:prstGeom>
          <a:blipFill>
            <a:blip r:embed="rId2">
              <a:biLevel thresh="75000"/>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a:ln w="28575">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10" name="Espace réservé du contenu 9">
            <a:extLst>
              <a:ext uri="{FF2B5EF4-FFF2-40B4-BE49-F238E27FC236}">
                <a16:creationId xmlns:a16="http://schemas.microsoft.com/office/drawing/2014/main" id="{A3EAB863-5988-2257-2BC4-DED4623C540D}"/>
              </a:ext>
            </a:extLst>
          </p:cNvPr>
          <p:cNvPicPr>
            <a:picLocks noGrp="1" noChangeAspect="1"/>
          </p:cNvPicPr>
          <p:nvPr>
            <p:ph sz="half" idx="1"/>
          </p:nvPr>
        </p:nvPicPr>
        <p:blipFill>
          <a:blip r:embed="rId4"/>
          <a:stretch>
            <a:fillRect/>
          </a:stretch>
        </p:blipFill>
        <p:spPr>
          <a:xfrm>
            <a:off x="2583388" y="654258"/>
            <a:ext cx="6494297" cy="2464423"/>
          </a:xfrm>
        </p:spPr>
      </p:pic>
      <p:pic>
        <p:nvPicPr>
          <p:cNvPr id="8" name="Image 7">
            <a:extLst>
              <a:ext uri="{FF2B5EF4-FFF2-40B4-BE49-F238E27FC236}">
                <a16:creationId xmlns:a16="http://schemas.microsoft.com/office/drawing/2014/main" id="{16A97010-1726-815F-FAEA-9997C2B9D729}"/>
              </a:ext>
            </a:extLst>
          </p:cNvPr>
          <p:cNvPicPr>
            <a:picLocks noChangeAspect="1"/>
          </p:cNvPicPr>
          <p:nvPr/>
        </p:nvPicPr>
        <p:blipFill>
          <a:blip r:embed="rId5"/>
          <a:stretch>
            <a:fillRect/>
          </a:stretch>
        </p:blipFill>
        <p:spPr>
          <a:xfrm>
            <a:off x="21128" y="0"/>
            <a:ext cx="2487668" cy="5143500"/>
          </a:xfrm>
          <a:prstGeom prst="rect">
            <a:avLst/>
          </a:prstGeom>
        </p:spPr>
      </p:pic>
      <p:pic>
        <p:nvPicPr>
          <p:cNvPr id="14" name="Image 13">
            <a:extLst>
              <a:ext uri="{FF2B5EF4-FFF2-40B4-BE49-F238E27FC236}">
                <a16:creationId xmlns:a16="http://schemas.microsoft.com/office/drawing/2014/main" id="{BBF72EBB-6033-0325-2F4C-926B36231EB4}"/>
              </a:ext>
            </a:extLst>
          </p:cNvPr>
          <p:cNvPicPr>
            <a:picLocks noChangeAspect="1"/>
          </p:cNvPicPr>
          <p:nvPr/>
        </p:nvPicPr>
        <p:blipFill>
          <a:blip r:embed="rId6"/>
          <a:stretch>
            <a:fillRect/>
          </a:stretch>
        </p:blipFill>
        <p:spPr>
          <a:xfrm>
            <a:off x="2576283" y="3250488"/>
            <a:ext cx="6501402" cy="1413348"/>
          </a:xfrm>
          <a:prstGeom prst="rect">
            <a:avLst/>
          </a:prstGeom>
        </p:spPr>
      </p:pic>
      <p:pic>
        <p:nvPicPr>
          <p:cNvPr id="15" name="Image 14">
            <a:extLst>
              <a:ext uri="{FF2B5EF4-FFF2-40B4-BE49-F238E27FC236}">
                <a16:creationId xmlns:a16="http://schemas.microsoft.com/office/drawing/2014/main" id="{42247278-4AED-F3F9-D6E0-F6CCCE0AC8D1}"/>
              </a:ext>
            </a:extLst>
          </p:cNvPr>
          <p:cNvPicPr>
            <a:picLocks noChangeAspect="1"/>
          </p:cNvPicPr>
          <p:nvPr/>
        </p:nvPicPr>
        <p:blipFill>
          <a:blip r:embed="rId7"/>
          <a:stretch>
            <a:fillRect/>
          </a:stretch>
        </p:blipFill>
        <p:spPr>
          <a:xfrm>
            <a:off x="8285358" y="83838"/>
            <a:ext cx="371622" cy="472677"/>
          </a:xfrm>
          <a:prstGeom prst="rect">
            <a:avLst/>
          </a:prstGeom>
        </p:spPr>
      </p:pic>
    </p:spTree>
    <p:extLst>
      <p:ext uri="{BB962C8B-B14F-4D97-AF65-F5344CB8AC3E}">
        <p14:creationId xmlns:p14="http://schemas.microsoft.com/office/powerpoint/2010/main" val="2748274427"/>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753137-D234-A994-F8FB-B55424D33A8A}"/>
              </a:ext>
            </a:extLst>
          </p:cNvPr>
          <p:cNvSpPr>
            <a:spLocks noGrp="1"/>
          </p:cNvSpPr>
          <p:nvPr>
            <p:ph type="title"/>
          </p:nvPr>
        </p:nvSpPr>
        <p:spPr>
          <a:xfrm rot="16200000">
            <a:off x="-1357225" y="2380295"/>
            <a:ext cx="3960440" cy="742950"/>
          </a:xfrm>
        </p:spPr>
        <p:txBody>
          <a:bodyPr/>
          <a:lstStyle/>
          <a:p>
            <a:r>
              <a:rPr lang="fr-FR" dirty="0"/>
              <a:t>Situation de handicap auditif</a:t>
            </a:r>
          </a:p>
        </p:txBody>
      </p:sp>
      <p:sp>
        <p:nvSpPr>
          <p:cNvPr id="10" name="Ellipse 9">
            <a:extLst>
              <a:ext uri="{FF2B5EF4-FFF2-40B4-BE49-F238E27FC236}">
                <a16:creationId xmlns:a16="http://schemas.microsoft.com/office/drawing/2014/main" id="{B96D6CA0-9283-7B87-0777-59968ADEB6D7}"/>
              </a:ext>
            </a:extLst>
          </p:cNvPr>
          <p:cNvSpPr/>
          <p:nvPr/>
        </p:nvSpPr>
        <p:spPr>
          <a:xfrm>
            <a:off x="8724760" y="133617"/>
            <a:ext cx="398112" cy="388834"/>
          </a:xfrm>
          <a:prstGeom prst="ellipse">
            <a:avLst/>
          </a:prstGeom>
          <a:blipFill>
            <a:blip r:embed="rId2">
              <a:biLevel thresh="75000"/>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a:ln w="28575">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6" name="Espace réservé du contenu 5">
            <a:extLst>
              <a:ext uri="{FF2B5EF4-FFF2-40B4-BE49-F238E27FC236}">
                <a16:creationId xmlns:a16="http://schemas.microsoft.com/office/drawing/2014/main" id="{094FC2FF-1C00-FA21-B07B-D77CC187F31E}"/>
              </a:ext>
            </a:extLst>
          </p:cNvPr>
          <p:cNvPicPr>
            <a:picLocks noGrp="1" noChangeAspect="1"/>
          </p:cNvPicPr>
          <p:nvPr>
            <p:ph sz="half" idx="1"/>
          </p:nvPr>
        </p:nvPicPr>
        <p:blipFill>
          <a:blip r:embed="rId4"/>
          <a:stretch>
            <a:fillRect/>
          </a:stretch>
        </p:blipFill>
        <p:spPr>
          <a:xfrm>
            <a:off x="1021683" y="182885"/>
            <a:ext cx="7255244" cy="5041924"/>
          </a:xfrm>
        </p:spPr>
      </p:pic>
      <p:pic>
        <p:nvPicPr>
          <p:cNvPr id="7" name="Image 6">
            <a:extLst>
              <a:ext uri="{FF2B5EF4-FFF2-40B4-BE49-F238E27FC236}">
                <a16:creationId xmlns:a16="http://schemas.microsoft.com/office/drawing/2014/main" id="{CAC78053-3B2F-1E13-FB95-870B1EF827DC}"/>
              </a:ext>
            </a:extLst>
          </p:cNvPr>
          <p:cNvPicPr>
            <a:picLocks noChangeAspect="1"/>
          </p:cNvPicPr>
          <p:nvPr/>
        </p:nvPicPr>
        <p:blipFill>
          <a:blip r:embed="rId5"/>
          <a:stretch>
            <a:fillRect/>
          </a:stretch>
        </p:blipFill>
        <p:spPr>
          <a:xfrm>
            <a:off x="8172400" y="96066"/>
            <a:ext cx="371622" cy="472677"/>
          </a:xfrm>
          <a:prstGeom prst="rect">
            <a:avLst/>
          </a:prstGeom>
        </p:spPr>
      </p:pic>
    </p:spTree>
    <p:extLst>
      <p:ext uri="{BB962C8B-B14F-4D97-AF65-F5344CB8AC3E}">
        <p14:creationId xmlns:p14="http://schemas.microsoft.com/office/powerpoint/2010/main" val="2385972135"/>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llipse 10">
            <a:extLst>
              <a:ext uri="{FF2B5EF4-FFF2-40B4-BE49-F238E27FC236}">
                <a16:creationId xmlns:a16="http://schemas.microsoft.com/office/drawing/2014/main" id="{1090CCAD-6EFB-FBE1-8DE8-561D929AA090}"/>
              </a:ext>
            </a:extLst>
          </p:cNvPr>
          <p:cNvSpPr/>
          <p:nvPr/>
        </p:nvSpPr>
        <p:spPr>
          <a:xfrm>
            <a:off x="8724760" y="133617"/>
            <a:ext cx="398112" cy="388834"/>
          </a:xfrm>
          <a:prstGeom prst="ellipse">
            <a:avLst/>
          </a:prstGeom>
          <a:blipFill>
            <a:blip r:embed="rId2">
              <a:biLevel thresh="75000"/>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a:ln w="28575">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Titre 1">
            <a:extLst>
              <a:ext uri="{FF2B5EF4-FFF2-40B4-BE49-F238E27FC236}">
                <a16:creationId xmlns:a16="http://schemas.microsoft.com/office/drawing/2014/main" id="{16E41E97-BDFF-582A-180B-BB43F94F6239}"/>
              </a:ext>
            </a:extLst>
          </p:cNvPr>
          <p:cNvSpPr txBox="1">
            <a:spLocks/>
          </p:cNvSpPr>
          <p:nvPr/>
        </p:nvSpPr>
        <p:spPr>
          <a:xfrm rot="16200000">
            <a:off x="-1618436" y="2056259"/>
            <a:ext cx="4176464" cy="742950"/>
          </a:xfrm>
          <a:prstGeom prst="rect">
            <a:avLst/>
          </a:prstGeom>
        </p:spPr>
        <p:txBody>
          <a:bodyPr/>
          <a:lstStyle>
            <a:lvl1pPr algn="l" rtl="0" eaLnBrk="0" fontAlgn="base" hangingPunct="0">
              <a:lnSpc>
                <a:spcPct val="90000"/>
              </a:lnSpc>
              <a:spcBef>
                <a:spcPct val="0"/>
              </a:spcBef>
              <a:spcAft>
                <a:spcPct val="0"/>
              </a:spcAft>
              <a:defRPr sz="2200" b="1" kern="1200" spc="-20">
                <a:solidFill>
                  <a:srgbClr val="F16E00"/>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b="1">
                <a:solidFill>
                  <a:srgbClr val="F16E00"/>
                </a:solidFill>
                <a:latin typeface="Helvetica 75 Bold" pitchFamily="34" charset="0"/>
              </a:defRPr>
            </a:lvl2pPr>
            <a:lvl3pPr algn="l" rtl="0" eaLnBrk="0" fontAlgn="base" hangingPunct="0">
              <a:lnSpc>
                <a:spcPct val="90000"/>
              </a:lnSpc>
              <a:spcBef>
                <a:spcPct val="0"/>
              </a:spcBef>
              <a:spcAft>
                <a:spcPct val="0"/>
              </a:spcAft>
              <a:defRPr sz="2000" b="1">
                <a:solidFill>
                  <a:srgbClr val="F16E00"/>
                </a:solidFill>
                <a:latin typeface="Helvetica 75 Bold" pitchFamily="34" charset="0"/>
              </a:defRPr>
            </a:lvl3pPr>
            <a:lvl4pPr algn="l" rtl="0" eaLnBrk="0" fontAlgn="base" hangingPunct="0">
              <a:lnSpc>
                <a:spcPct val="90000"/>
              </a:lnSpc>
              <a:spcBef>
                <a:spcPct val="0"/>
              </a:spcBef>
              <a:spcAft>
                <a:spcPct val="0"/>
              </a:spcAft>
              <a:defRPr sz="2000" b="1">
                <a:solidFill>
                  <a:srgbClr val="F16E00"/>
                </a:solidFill>
                <a:latin typeface="Helvetica 75 Bold" pitchFamily="34" charset="0"/>
              </a:defRPr>
            </a:lvl4pPr>
            <a:lvl5pPr algn="l" rtl="0" eaLnBrk="0" fontAlgn="base" hangingPunct="0">
              <a:lnSpc>
                <a:spcPct val="90000"/>
              </a:lnSpc>
              <a:spcBef>
                <a:spcPct val="0"/>
              </a:spcBef>
              <a:spcAft>
                <a:spcPct val="0"/>
              </a:spcAft>
              <a:defRPr sz="2000" b="1">
                <a:solidFill>
                  <a:srgbClr val="F16E00"/>
                </a:solidFill>
                <a:latin typeface="Helvetica 75 Bold" pitchFamily="34" charset="0"/>
              </a:defRPr>
            </a:lvl5pPr>
            <a:lvl6pPr marL="457200" algn="l" rtl="0" eaLnBrk="1" fontAlgn="base" hangingPunct="1">
              <a:lnSpc>
                <a:spcPct val="90000"/>
              </a:lnSpc>
              <a:spcBef>
                <a:spcPct val="0"/>
              </a:spcBef>
              <a:spcAft>
                <a:spcPct val="0"/>
              </a:spcAft>
              <a:defRPr sz="2000" b="1">
                <a:solidFill>
                  <a:srgbClr val="F16E00"/>
                </a:solidFill>
                <a:latin typeface="Helvetica 75 Bold" pitchFamily="34" charset="0"/>
              </a:defRPr>
            </a:lvl6pPr>
            <a:lvl7pPr marL="914400" algn="l" rtl="0" eaLnBrk="1" fontAlgn="base" hangingPunct="1">
              <a:lnSpc>
                <a:spcPct val="90000"/>
              </a:lnSpc>
              <a:spcBef>
                <a:spcPct val="0"/>
              </a:spcBef>
              <a:spcAft>
                <a:spcPct val="0"/>
              </a:spcAft>
              <a:defRPr sz="2000" b="1">
                <a:solidFill>
                  <a:srgbClr val="F16E00"/>
                </a:solidFill>
                <a:latin typeface="Helvetica 75 Bold" pitchFamily="34" charset="0"/>
              </a:defRPr>
            </a:lvl7pPr>
            <a:lvl8pPr marL="1371600" algn="l" rtl="0" eaLnBrk="1" fontAlgn="base" hangingPunct="1">
              <a:lnSpc>
                <a:spcPct val="90000"/>
              </a:lnSpc>
              <a:spcBef>
                <a:spcPct val="0"/>
              </a:spcBef>
              <a:spcAft>
                <a:spcPct val="0"/>
              </a:spcAft>
              <a:defRPr sz="2000" b="1">
                <a:solidFill>
                  <a:srgbClr val="F16E00"/>
                </a:solidFill>
                <a:latin typeface="Helvetica 75 Bold" pitchFamily="34" charset="0"/>
              </a:defRPr>
            </a:lvl8pPr>
            <a:lvl9pPr marL="1828800" algn="l" rtl="0" eaLnBrk="1" fontAlgn="base" hangingPunct="1">
              <a:lnSpc>
                <a:spcPct val="90000"/>
              </a:lnSpc>
              <a:spcBef>
                <a:spcPct val="0"/>
              </a:spcBef>
              <a:spcAft>
                <a:spcPct val="0"/>
              </a:spcAft>
              <a:defRPr sz="2000" b="1">
                <a:solidFill>
                  <a:srgbClr val="F16E00"/>
                </a:solidFill>
                <a:latin typeface="Helvetica 75 Bold" pitchFamily="34" charset="0"/>
              </a:defRPr>
            </a:lvl9pPr>
          </a:lstStyle>
          <a:p>
            <a:pPr defTabSz="914400"/>
            <a:r>
              <a:rPr lang="fr-FR" sz="2000" dirty="0"/>
              <a:t>Bonne pratique Situ H auditif</a:t>
            </a:r>
          </a:p>
        </p:txBody>
      </p:sp>
      <p:pic>
        <p:nvPicPr>
          <p:cNvPr id="9" name="Espace réservé du contenu 8">
            <a:extLst>
              <a:ext uri="{FF2B5EF4-FFF2-40B4-BE49-F238E27FC236}">
                <a16:creationId xmlns:a16="http://schemas.microsoft.com/office/drawing/2014/main" id="{F200E8A3-E68C-02A5-A5B2-DCDBABC93DA6}"/>
              </a:ext>
            </a:extLst>
          </p:cNvPr>
          <p:cNvPicPr>
            <a:picLocks noGrp="1" noChangeAspect="1"/>
          </p:cNvPicPr>
          <p:nvPr>
            <p:ph sz="half" idx="1"/>
          </p:nvPr>
        </p:nvPicPr>
        <p:blipFill>
          <a:blip r:embed="rId4"/>
          <a:stretch>
            <a:fillRect/>
          </a:stretch>
        </p:blipFill>
        <p:spPr>
          <a:xfrm>
            <a:off x="565980" y="843558"/>
            <a:ext cx="8628640" cy="4032447"/>
          </a:xfrm>
        </p:spPr>
      </p:pic>
      <p:pic>
        <p:nvPicPr>
          <p:cNvPr id="7" name="Image 6">
            <a:extLst>
              <a:ext uri="{FF2B5EF4-FFF2-40B4-BE49-F238E27FC236}">
                <a16:creationId xmlns:a16="http://schemas.microsoft.com/office/drawing/2014/main" id="{90C4A871-6306-EF6E-95E3-0028289E052C}"/>
              </a:ext>
            </a:extLst>
          </p:cNvPr>
          <p:cNvPicPr>
            <a:picLocks noChangeAspect="1"/>
          </p:cNvPicPr>
          <p:nvPr/>
        </p:nvPicPr>
        <p:blipFill>
          <a:blip r:embed="rId5"/>
          <a:stretch>
            <a:fillRect/>
          </a:stretch>
        </p:blipFill>
        <p:spPr>
          <a:xfrm>
            <a:off x="8238556" y="49774"/>
            <a:ext cx="371622" cy="472677"/>
          </a:xfrm>
          <a:prstGeom prst="rect">
            <a:avLst/>
          </a:prstGeom>
        </p:spPr>
      </p:pic>
    </p:spTree>
    <p:extLst>
      <p:ext uri="{BB962C8B-B14F-4D97-AF65-F5344CB8AC3E}">
        <p14:creationId xmlns:p14="http://schemas.microsoft.com/office/powerpoint/2010/main" val="3768190084"/>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786" name="Groupe 2">
            <a:extLst>
              <a:ext uri="{FF2B5EF4-FFF2-40B4-BE49-F238E27FC236}">
                <a16:creationId xmlns:a16="http://schemas.microsoft.com/office/drawing/2014/main" id="{B146479E-9A4A-46C5-BE6B-85A40AAAE8F6}"/>
              </a:ext>
            </a:extLst>
          </p:cNvPr>
          <p:cNvGrpSpPr>
            <a:grpSpLocks/>
          </p:cNvGrpSpPr>
          <p:nvPr/>
        </p:nvGrpSpPr>
        <p:grpSpPr bwMode="auto">
          <a:xfrm>
            <a:off x="50800" y="331788"/>
            <a:ext cx="9058275" cy="4479925"/>
            <a:chOff x="50800" y="331788"/>
            <a:chExt cx="9058275" cy="4479925"/>
          </a:xfrm>
        </p:grpSpPr>
        <p:pic>
          <p:nvPicPr>
            <p:cNvPr id="118820" name="Image 9">
              <a:extLst>
                <a:ext uri="{FF2B5EF4-FFF2-40B4-BE49-F238E27FC236}">
                  <a16:creationId xmlns:a16="http://schemas.microsoft.com/office/drawing/2014/main" id="{BA654671-D91E-44A8-AA19-59A67E454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 y="331788"/>
              <a:ext cx="9058275"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21" name="Espace réservé du contenu 10">
              <a:extLst>
                <a:ext uri="{FF2B5EF4-FFF2-40B4-BE49-F238E27FC236}">
                  <a16:creationId xmlns:a16="http://schemas.microsoft.com/office/drawing/2014/main" id="{16C85792-A691-4F83-BFC6-D5A505A51545}"/>
                </a:ext>
              </a:extLst>
            </p:cNvPr>
            <p:cNvPicPr>
              <a:picLocks noChangeArrowheads="1"/>
            </p:cNvPicPr>
            <p:nvPr/>
          </p:nvPicPr>
          <p:blipFill>
            <a:blip r:embed="rId4">
              <a:extLst>
                <a:ext uri="{28A0092B-C50C-407E-A947-70E740481C1C}">
                  <a14:useLocalDpi xmlns:a14="http://schemas.microsoft.com/office/drawing/2010/main" val="0"/>
                </a:ext>
              </a:extLst>
            </a:blip>
            <a:srcRect t="4005" b="15100"/>
            <a:stretch>
              <a:fillRect/>
            </a:stretch>
          </p:blipFill>
          <p:spPr bwMode="auto">
            <a:xfrm>
              <a:off x="3044825" y="781050"/>
              <a:ext cx="332898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Espace réservé du contenu 6">
            <a:extLst>
              <a:ext uri="{FF2B5EF4-FFF2-40B4-BE49-F238E27FC236}">
                <a16:creationId xmlns:a16="http://schemas.microsoft.com/office/drawing/2014/main" id="{40C66CBB-0C0E-4716-BA48-05F9C6E44A3B}"/>
              </a:ext>
            </a:extLst>
          </p:cNvPr>
          <p:cNvPicPr>
            <a:picLocks noGrp="1" noChangeAspect="1"/>
          </p:cNvPicPr>
          <p:nvPr>
            <p:ph sz="quarter" idx="12"/>
          </p:nvPr>
        </p:nvPicPr>
        <p:blipFill>
          <a:blip r:embed="rId5"/>
          <a:stretch>
            <a:fillRect/>
          </a:stretch>
        </p:blipFill>
        <p:spPr>
          <a:xfrm>
            <a:off x="-33338" y="5356225"/>
            <a:ext cx="4033838" cy="2049463"/>
          </a:xfrm>
        </p:spPr>
      </p:pic>
      <p:sp>
        <p:nvSpPr>
          <p:cNvPr id="2" name="Titre 1">
            <a:extLst>
              <a:ext uri="{FF2B5EF4-FFF2-40B4-BE49-F238E27FC236}">
                <a16:creationId xmlns:a16="http://schemas.microsoft.com/office/drawing/2014/main" id="{9FBE2751-81B3-4D52-8F56-8213BDE502A7}"/>
              </a:ext>
            </a:extLst>
          </p:cNvPr>
          <p:cNvSpPr>
            <a:spLocks noGrp="1"/>
          </p:cNvSpPr>
          <p:nvPr>
            <p:ph type="title"/>
          </p:nvPr>
        </p:nvSpPr>
        <p:spPr>
          <a:xfrm>
            <a:off x="395288" y="-20638"/>
            <a:ext cx="7769225" cy="454026"/>
          </a:xfrm>
          <a:solidFill>
            <a:schemeClr val="tx1">
              <a:lumMod val="95000"/>
              <a:lumOff val="5000"/>
            </a:schemeClr>
          </a:solidFill>
        </p:spPr>
        <p:txBody>
          <a:bodyPr/>
          <a:lstStyle/>
          <a:p>
            <a:pPr algn="ctr">
              <a:defRPr/>
            </a:pPr>
            <a:r>
              <a:rPr lang="fr-FR" sz="2400" dirty="0">
                <a:solidFill>
                  <a:srgbClr val="FF6600"/>
                </a:solidFill>
              </a:rPr>
              <a:t>Comprendre difficultés sur poste de travail</a:t>
            </a:r>
          </a:p>
        </p:txBody>
      </p:sp>
      <p:pic>
        <p:nvPicPr>
          <p:cNvPr id="118789" name="Image 33">
            <a:extLst>
              <a:ext uri="{FF2B5EF4-FFF2-40B4-BE49-F238E27FC236}">
                <a16:creationId xmlns:a16="http://schemas.microsoft.com/office/drawing/2014/main" id="{F35225CE-8D0A-4A52-895D-FF1333A040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00" y="4791075"/>
            <a:ext cx="904240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8790" name="Groupe 27">
            <a:extLst>
              <a:ext uri="{FF2B5EF4-FFF2-40B4-BE49-F238E27FC236}">
                <a16:creationId xmlns:a16="http://schemas.microsoft.com/office/drawing/2014/main" id="{8DDFD679-3C34-4341-B0DF-AD2AC8BC286A}"/>
              </a:ext>
            </a:extLst>
          </p:cNvPr>
          <p:cNvGrpSpPr>
            <a:grpSpLocks/>
          </p:cNvGrpSpPr>
          <p:nvPr/>
        </p:nvGrpSpPr>
        <p:grpSpPr bwMode="auto">
          <a:xfrm>
            <a:off x="1155700" y="3514725"/>
            <a:ext cx="1030288" cy="852488"/>
            <a:chOff x="9214172" y="504732"/>
            <a:chExt cx="1810840" cy="1366580"/>
          </a:xfrm>
        </p:grpSpPr>
        <p:cxnSp>
          <p:nvCxnSpPr>
            <p:cNvPr id="59" name="Connecteur droit 58">
              <a:extLst>
                <a:ext uri="{FF2B5EF4-FFF2-40B4-BE49-F238E27FC236}">
                  <a16:creationId xmlns:a16="http://schemas.microsoft.com/office/drawing/2014/main" id="{99AAC6C9-6435-49A4-89D8-FCE473256FCA}"/>
                </a:ext>
              </a:extLst>
            </p:cNvPr>
            <p:cNvCxnSpPr/>
            <p:nvPr/>
          </p:nvCxnSpPr>
          <p:spPr>
            <a:xfrm flipH="1">
              <a:off x="9222543" y="535270"/>
              <a:ext cx="1802469" cy="1264786"/>
            </a:xfrm>
            <a:prstGeom prst="line">
              <a:avLst/>
            </a:prstGeom>
            <a:ln w="762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415B78A-4AE0-4D85-8113-FF52E5C29FBF}"/>
                </a:ext>
              </a:extLst>
            </p:cNvPr>
            <p:cNvCxnSpPr>
              <a:cxnSpLocks/>
            </p:cNvCxnSpPr>
            <p:nvPr/>
          </p:nvCxnSpPr>
          <p:spPr>
            <a:xfrm flipH="1" flipV="1">
              <a:off x="9214172" y="504732"/>
              <a:ext cx="1802469" cy="1366580"/>
            </a:xfrm>
            <a:prstGeom prst="line">
              <a:avLst/>
            </a:prstGeom>
            <a:ln w="76200">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grpSp>
        <p:nvGrpSpPr>
          <p:cNvPr id="118791" name="Groupe 27">
            <a:extLst>
              <a:ext uri="{FF2B5EF4-FFF2-40B4-BE49-F238E27FC236}">
                <a16:creationId xmlns:a16="http://schemas.microsoft.com/office/drawing/2014/main" id="{BEF0F69E-4401-464A-BBEE-AD01B67CBDB6}"/>
              </a:ext>
            </a:extLst>
          </p:cNvPr>
          <p:cNvGrpSpPr>
            <a:grpSpLocks/>
          </p:cNvGrpSpPr>
          <p:nvPr/>
        </p:nvGrpSpPr>
        <p:grpSpPr bwMode="auto">
          <a:xfrm>
            <a:off x="7805738" y="3754438"/>
            <a:ext cx="1287462" cy="788987"/>
            <a:chOff x="9214172" y="504732"/>
            <a:chExt cx="1810840" cy="1366580"/>
          </a:xfrm>
        </p:grpSpPr>
        <p:cxnSp>
          <p:nvCxnSpPr>
            <p:cNvPr id="65" name="Connecteur droit 64">
              <a:extLst>
                <a:ext uri="{FF2B5EF4-FFF2-40B4-BE49-F238E27FC236}">
                  <a16:creationId xmlns:a16="http://schemas.microsoft.com/office/drawing/2014/main" id="{E5246D40-3244-41F1-8B0A-3BFB8315C60C}"/>
                </a:ext>
              </a:extLst>
            </p:cNvPr>
            <p:cNvCxnSpPr/>
            <p:nvPr/>
          </p:nvCxnSpPr>
          <p:spPr>
            <a:xfrm flipH="1">
              <a:off x="9223103" y="537728"/>
              <a:ext cx="1801909" cy="1262093"/>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60B20C87-F0C6-44A1-853A-EBEEA8A71470}"/>
                </a:ext>
              </a:extLst>
            </p:cNvPr>
            <p:cNvCxnSpPr>
              <a:cxnSpLocks/>
            </p:cNvCxnSpPr>
            <p:nvPr/>
          </p:nvCxnSpPr>
          <p:spPr>
            <a:xfrm flipH="1" flipV="1">
              <a:off x="9214172" y="504732"/>
              <a:ext cx="1801909"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8792" name="Groupe 24" descr="picto surdité">
            <a:extLst>
              <a:ext uri="{FF2B5EF4-FFF2-40B4-BE49-F238E27FC236}">
                <a16:creationId xmlns:a16="http://schemas.microsoft.com/office/drawing/2014/main" id="{0BF8E20E-37F4-4899-A769-5DCF25BA91EC}"/>
              </a:ext>
            </a:extLst>
          </p:cNvPr>
          <p:cNvGrpSpPr>
            <a:grpSpLocks/>
          </p:cNvGrpSpPr>
          <p:nvPr/>
        </p:nvGrpSpPr>
        <p:grpSpPr bwMode="auto">
          <a:xfrm>
            <a:off x="8308975" y="146050"/>
            <a:ext cx="655638" cy="574675"/>
            <a:chOff x="8172450" y="123825"/>
            <a:chExt cx="798513" cy="798513"/>
          </a:xfrm>
        </p:grpSpPr>
        <p:grpSp>
          <p:nvGrpSpPr>
            <p:cNvPr id="118811" name="Groupe 25">
              <a:extLst>
                <a:ext uri="{FF2B5EF4-FFF2-40B4-BE49-F238E27FC236}">
                  <a16:creationId xmlns:a16="http://schemas.microsoft.com/office/drawing/2014/main" id="{F27C13AA-E6E8-413C-8781-FD348DDEF857}"/>
                </a:ext>
                <a:ext uri="{C183D7F6-B498-43B3-948B-1728B52AA6E4}">
                  <adec:decorative xmlns:adec="http://schemas.microsoft.com/office/drawing/2017/decorative" val="1"/>
                </a:ext>
              </a:extLst>
            </p:cNvPr>
            <p:cNvGrpSpPr>
              <a:grpSpLocks/>
            </p:cNvGrpSpPr>
            <p:nvPr/>
          </p:nvGrpSpPr>
          <p:grpSpPr bwMode="auto">
            <a:xfrm>
              <a:off x="8172450" y="123825"/>
              <a:ext cx="798513" cy="798513"/>
              <a:chOff x="5066789" y="2079867"/>
              <a:chExt cx="1017379" cy="1017379"/>
            </a:xfrm>
          </p:grpSpPr>
          <p:sp>
            <p:nvSpPr>
              <p:cNvPr id="29" name="Forme libre 8">
                <a:extLst>
                  <a:ext uri="{FF2B5EF4-FFF2-40B4-BE49-F238E27FC236}">
                    <a16:creationId xmlns:a16="http://schemas.microsoft.com/office/drawing/2014/main" id="{2D33E6CF-0E94-4A1F-8513-BF65473D9629}"/>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18815" name="Image 9">
                <a:extLst>
                  <a:ext uri="{FF2B5EF4-FFF2-40B4-BE49-F238E27FC236}">
                    <a16:creationId xmlns:a16="http://schemas.microsoft.com/office/drawing/2014/main" id="{D8DB149B-AEB7-406A-BE92-C5FA1BF93B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7" name="Connecteur droit 26">
              <a:extLst>
                <a:ext uri="{FF2B5EF4-FFF2-40B4-BE49-F238E27FC236}">
                  <a16:creationId xmlns:a16="http://schemas.microsoft.com/office/drawing/2014/main" id="{D4E1FEF1-FD56-48BB-ADF5-54FC3E40072C}"/>
                </a:ext>
              </a:extLst>
            </p:cNvPr>
            <p:cNvCxnSpPr>
              <a:cxnSpLocks/>
            </p:cNvCxnSpPr>
            <p:nvPr/>
          </p:nvCxnSpPr>
          <p:spPr>
            <a:xfrm flipH="1">
              <a:off x="8305858" y="626756"/>
              <a:ext cx="154676" cy="1411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42552350-2B7B-4EEC-ABC8-9C92FF5AFCDC}"/>
                </a:ext>
              </a:extLst>
            </p:cNvPr>
            <p:cNvCxnSpPr>
              <a:cxnSpLocks/>
            </p:cNvCxnSpPr>
            <p:nvPr/>
          </p:nvCxnSpPr>
          <p:spPr>
            <a:xfrm flipH="1">
              <a:off x="8570739" y="267205"/>
              <a:ext cx="257149" cy="2492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8793" name="Groupe 27">
            <a:extLst>
              <a:ext uri="{FF2B5EF4-FFF2-40B4-BE49-F238E27FC236}">
                <a16:creationId xmlns:a16="http://schemas.microsoft.com/office/drawing/2014/main" id="{A2D6DD95-C967-4B28-BAC8-5952AC55E00A}"/>
              </a:ext>
            </a:extLst>
          </p:cNvPr>
          <p:cNvGrpSpPr>
            <a:grpSpLocks/>
          </p:cNvGrpSpPr>
          <p:nvPr/>
        </p:nvGrpSpPr>
        <p:grpSpPr bwMode="auto">
          <a:xfrm>
            <a:off x="3419475" y="866775"/>
            <a:ext cx="2552700" cy="1763713"/>
            <a:chOff x="9214172" y="504732"/>
            <a:chExt cx="1810840" cy="1366580"/>
          </a:xfrm>
        </p:grpSpPr>
        <p:cxnSp>
          <p:nvCxnSpPr>
            <p:cNvPr id="32" name="Connecteur droit 31">
              <a:extLst>
                <a:ext uri="{FF2B5EF4-FFF2-40B4-BE49-F238E27FC236}">
                  <a16:creationId xmlns:a16="http://schemas.microsoft.com/office/drawing/2014/main" id="{8669647D-4434-45C6-80C1-636BB4A13033}"/>
                </a:ext>
              </a:extLst>
            </p:cNvPr>
            <p:cNvCxnSpPr/>
            <p:nvPr/>
          </p:nvCxnSpPr>
          <p:spPr>
            <a:xfrm flipH="1">
              <a:off x="9222055" y="535484"/>
              <a:ext cx="1802957" cy="1264486"/>
            </a:xfrm>
            <a:prstGeom prst="line">
              <a:avLst/>
            </a:prstGeom>
            <a:ln w="762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FAB84D52-56DB-4F57-9360-BE8338952FD8}"/>
                </a:ext>
              </a:extLst>
            </p:cNvPr>
            <p:cNvCxnSpPr>
              <a:cxnSpLocks/>
            </p:cNvCxnSpPr>
            <p:nvPr/>
          </p:nvCxnSpPr>
          <p:spPr>
            <a:xfrm flipH="1" flipV="1">
              <a:off x="9214172" y="504732"/>
              <a:ext cx="1802957" cy="1366580"/>
            </a:xfrm>
            <a:prstGeom prst="line">
              <a:avLst/>
            </a:prstGeom>
            <a:ln w="76200">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grpSp>
        <p:nvGrpSpPr>
          <p:cNvPr id="118794" name="Groupe 24" descr="picto surdité">
            <a:extLst>
              <a:ext uri="{FF2B5EF4-FFF2-40B4-BE49-F238E27FC236}">
                <a16:creationId xmlns:a16="http://schemas.microsoft.com/office/drawing/2014/main" id="{54B0F85E-FD3A-46B0-BB66-919E7D862BF5}"/>
              </a:ext>
            </a:extLst>
          </p:cNvPr>
          <p:cNvGrpSpPr>
            <a:grpSpLocks/>
          </p:cNvGrpSpPr>
          <p:nvPr/>
        </p:nvGrpSpPr>
        <p:grpSpPr bwMode="auto">
          <a:xfrm>
            <a:off x="5191125" y="1398588"/>
            <a:ext cx="655638" cy="574675"/>
            <a:chOff x="8172450" y="123825"/>
            <a:chExt cx="798513" cy="798513"/>
          </a:xfrm>
        </p:grpSpPr>
        <p:grpSp>
          <p:nvGrpSpPr>
            <p:cNvPr id="118804" name="Groupe 25">
              <a:extLst>
                <a:ext uri="{FF2B5EF4-FFF2-40B4-BE49-F238E27FC236}">
                  <a16:creationId xmlns:a16="http://schemas.microsoft.com/office/drawing/2014/main" id="{ED06ED68-36E3-4B89-A357-58347F449F42}"/>
                </a:ext>
                <a:ext uri="{C183D7F6-B498-43B3-948B-1728B52AA6E4}">
                  <adec:decorative xmlns:adec="http://schemas.microsoft.com/office/drawing/2017/decorative" val="1"/>
                </a:ext>
              </a:extLst>
            </p:cNvPr>
            <p:cNvGrpSpPr>
              <a:grpSpLocks/>
            </p:cNvGrpSpPr>
            <p:nvPr/>
          </p:nvGrpSpPr>
          <p:grpSpPr bwMode="auto">
            <a:xfrm>
              <a:off x="8172450" y="123825"/>
              <a:ext cx="798513" cy="798513"/>
              <a:chOff x="5066789" y="2079867"/>
              <a:chExt cx="1017379" cy="1017379"/>
            </a:xfrm>
          </p:grpSpPr>
          <p:sp>
            <p:nvSpPr>
              <p:cNvPr id="40" name="Forme libre 8">
                <a:extLst>
                  <a:ext uri="{FF2B5EF4-FFF2-40B4-BE49-F238E27FC236}">
                    <a16:creationId xmlns:a16="http://schemas.microsoft.com/office/drawing/2014/main" id="{0189A695-458F-4D1D-8A6E-6C7104AA0828}"/>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18808" name="Image 9">
                <a:extLst>
                  <a:ext uri="{FF2B5EF4-FFF2-40B4-BE49-F238E27FC236}">
                    <a16:creationId xmlns:a16="http://schemas.microsoft.com/office/drawing/2014/main" id="{A4503E21-92BB-4C47-9821-4771E070A1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8" name="Connecteur droit 37">
              <a:extLst>
                <a:ext uri="{FF2B5EF4-FFF2-40B4-BE49-F238E27FC236}">
                  <a16:creationId xmlns:a16="http://schemas.microsoft.com/office/drawing/2014/main" id="{76A1B0A5-82E1-4D13-A880-66906764342F}"/>
                </a:ext>
              </a:extLst>
            </p:cNvPr>
            <p:cNvCxnSpPr>
              <a:cxnSpLocks/>
            </p:cNvCxnSpPr>
            <p:nvPr/>
          </p:nvCxnSpPr>
          <p:spPr>
            <a:xfrm flipH="1">
              <a:off x="8305858" y="626756"/>
              <a:ext cx="154676" cy="1411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7D7C14C3-7E04-4305-815D-14624B32E93E}"/>
                </a:ext>
              </a:extLst>
            </p:cNvPr>
            <p:cNvCxnSpPr>
              <a:cxnSpLocks/>
            </p:cNvCxnSpPr>
            <p:nvPr/>
          </p:nvCxnSpPr>
          <p:spPr>
            <a:xfrm flipH="1">
              <a:off x="8570739" y="267204"/>
              <a:ext cx="257149" cy="2492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8795" name="Groupe 27">
            <a:extLst>
              <a:ext uri="{FF2B5EF4-FFF2-40B4-BE49-F238E27FC236}">
                <a16:creationId xmlns:a16="http://schemas.microsoft.com/office/drawing/2014/main" id="{C8DA206F-5092-4430-B1BD-494178F25472}"/>
              </a:ext>
            </a:extLst>
          </p:cNvPr>
          <p:cNvGrpSpPr>
            <a:grpSpLocks/>
          </p:cNvGrpSpPr>
          <p:nvPr/>
        </p:nvGrpSpPr>
        <p:grpSpPr bwMode="auto">
          <a:xfrm>
            <a:off x="3403600" y="3467100"/>
            <a:ext cx="1030288" cy="852488"/>
            <a:chOff x="9214172" y="504732"/>
            <a:chExt cx="1810840" cy="1366580"/>
          </a:xfrm>
        </p:grpSpPr>
        <p:cxnSp>
          <p:nvCxnSpPr>
            <p:cNvPr id="31" name="Connecteur droit 30">
              <a:extLst>
                <a:ext uri="{FF2B5EF4-FFF2-40B4-BE49-F238E27FC236}">
                  <a16:creationId xmlns:a16="http://schemas.microsoft.com/office/drawing/2014/main" id="{CD9AD88F-0996-4F96-B533-179EFC92165A}"/>
                </a:ext>
              </a:extLst>
            </p:cNvPr>
            <p:cNvCxnSpPr/>
            <p:nvPr/>
          </p:nvCxnSpPr>
          <p:spPr>
            <a:xfrm flipH="1">
              <a:off x="9222543" y="535270"/>
              <a:ext cx="1802469" cy="1264786"/>
            </a:xfrm>
            <a:prstGeom prst="line">
              <a:avLst/>
            </a:prstGeom>
            <a:ln w="762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A20F5749-BD45-49E4-8A46-C7F9D0A85CE8}"/>
                </a:ext>
              </a:extLst>
            </p:cNvPr>
            <p:cNvCxnSpPr>
              <a:cxnSpLocks/>
            </p:cNvCxnSpPr>
            <p:nvPr/>
          </p:nvCxnSpPr>
          <p:spPr>
            <a:xfrm flipH="1" flipV="1">
              <a:off x="9214172" y="504732"/>
              <a:ext cx="1802469" cy="1366580"/>
            </a:xfrm>
            <a:prstGeom prst="line">
              <a:avLst/>
            </a:prstGeom>
            <a:ln w="76200">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grpSp>
        <p:nvGrpSpPr>
          <p:cNvPr id="118796" name="Groupe 24" descr="picto surdité">
            <a:extLst>
              <a:ext uri="{FF2B5EF4-FFF2-40B4-BE49-F238E27FC236}">
                <a16:creationId xmlns:a16="http://schemas.microsoft.com/office/drawing/2014/main" id="{2A3279D5-96B3-46BF-99C0-7542666CD085}"/>
              </a:ext>
            </a:extLst>
          </p:cNvPr>
          <p:cNvGrpSpPr>
            <a:grpSpLocks/>
          </p:cNvGrpSpPr>
          <p:nvPr/>
        </p:nvGrpSpPr>
        <p:grpSpPr bwMode="auto">
          <a:xfrm>
            <a:off x="4243388" y="3514725"/>
            <a:ext cx="657225" cy="574675"/>
            <a:chOff x="8172450" y="123825"/>
            <a:chExt cx="798513" cy="798513"/>
          </a:xfrm>
        </p:grpSpPr>
        <p:grpSp>
          <p:nvGrpSpPr>
            <p:cNvPr id="118797" name="Groupe 25">
              <a:extLst>
                <a:ext uri="{FF2B5EF4-FFF2-40B4-BE49-F238E27FC236}">
                  <a16:creationId xmlns:a16="http://schemas.microsoft.com/office/drawing/2014/main" id="{A78DE686-80B4-4D57-B63E-1DC73015F81A}"/>
                </a:ext>
                <a:ext uri="{C183D7F6-B498-43B3-948B-1728B52AA6E4}">
                  <adec:decorative xmlns:adec="http://schemas.microsoft.com/office/drawing/2017/decorative" val="1"/>
                </a:ext>
              </a:extLst>
            </p:cNvPr>
            <p:cNvGrpSpPr>
              <a:grpSpLocks/>
            </p:cNvGrpSpPr>
            <p:nvPr/>
          </p:nvGrpSpPr>
          <p:grpSpPr bwMode="auto">
            <a:xfrm>
              <a:off x="8172450" y="123825"/>
              <a:ext cx="798513" cy="798513"/>
              <a:chOff x="5066789" y="2079867"/>
              <a:chExt cx="1017379" cy="1017379"/>
            </a:xfrm>
          </p:grpSpPr>
          <p:sp>
            <p:nvSpPr>
              <p:cNvPr id="42" name="Forme libre 8">
                <a:extLst>
                  <a:ext uri="{FF2B5EF4-FFF2-40B4-BE49-F238E27FC236}">
                    <a16:creationId xmlns:a16="http://schemas.microsoft.com/office/drawing/2014/main" id="{FA70E798-4BC9-43B9-A85A-E39DEB49F980}"/>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18801" name="Image 9">
                <a:extLst>
                  <a:ext uri="{FF2B5EF4-FFF2-40B4-BE49-F238E27FC236}">
                    <a16:creationId xmlns:a16="http://schemas.microsoft.com/office/drawing/2014/main" id="{5CBAF16F-E52A-454F-8F15-6EA20B610D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7" name="Connecteur droit 36">
              <a:extLst>
                <a:ext uri="{FF2B5EF4-FFF2-40B4-BE49-F238E27FC236}">
                  <a16:creationId xmlns:a16="http://schemas.microsoft.com/office/drawing/2014/main" id="{E0117990-3378-415F-88DF-8D6F179AB662}"/>
                </a:ext>
              </a:extLst>
            </p:cNvPr>
            <p:cNvCxnSpPr>
              <a:cxnSpLocks/>
            </p:cNvCxnSpPr>
            <p:nvPr/>
          </p:nvCxnSpPr>
          <p:spPr>
            <a:xfrm flipH="1">
              <a:off x="8305535" y="626756"/>
              <a:ext cx="154302" cy="1411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65A021B6-377B-4D04-8E07-4B76133FDB69}"/>
                </a:ext>
              </a:extLst>
            </p:cNvPr>
            <p:cNvCxnSpPr>
              <a:cxnSpLocks/>
            </p:cNvCxnSpPr>
            <p:nvPr/>
          </p:nvCxnSpPr>
          <p:spPr>
            <a:xfrm flipH="1">
              <a:off x="8569778" y="267205"/>
              <a:ext cx="258456" cy="2492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552F911-2983-4457-B6F2-46F2F2A9A9D9}"/>
              </a:ext>
            </a:extLst>
          </p:cNvPr>
          <p:cNvSpPr>
            <a:spLocks noGrp="1"/>
          </p:cNvSpPr>
          <p:nvPr>
            <p:ph type="title"/>
          </p:nvPr>
        </p:nvSpPr>
        <p:spPr>
          <a:xfrm>
            <a:off x="539750" y="1779588"/>
            <a:ext cx="6119813" cy="2952750"/>
          </a:xfrm>
        </p:spPr>
        <p:txBody>
          <a:bodyPr/>
          <a:lstStyle/>
          <a:p>
            <a:pPr>
              <a:defRPr/>
            </a:pPr>
            <a:r>
              <a:rPr lang="fr-FR" dirty="0"/>
              <a:t>Quizz</a:t>
            </a:r>
          </a:p>
        </p:txBody>
      </p:sp>
      <p:sp>
        <p:nvSpPr>
          <p:cNvPr id="41987" name="Espace réservé du pied de page 4">
            <a:extLst>
              <a:ext uri="{FF2B5EF4-FFF2-40B4-BE49-F238E27FC236}">
                <a16:creationId xmlns:a16="http://schemas.microsoft.com/office/drawing/2014/main" id="{DA659A1F-3D9F-4012-B5F2-B3E0E08DE91B}"/>
              </a:ext>
            </a:extLst>
          </p:cNvPr>
          <p:cNvSpPr>
            <a:spLocks noGrp="1" noChangeArrowheads="1"/>
          </p:cNvSpPr>
          <p:nvPr>
            <p:ph type="ftr" sz="quarter" idx="10"/>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fr-FR" altLang="fr-FR"/>
              <a:t>Interne Orange</a:t>
            </a:r>
          </a:p>
        </p:txBody>
      </p:sp>
      <p:sp>
        <p:nvSpPr>
          <p:cNvPr id="41988" name="Espace réservé du numéro de diapositive 5">
            <a:extLst>
              <a:ext uri="{FF2B5EF4-FFF2-40B4-BE49-F238E27FC236}">
                <a16:creationId xmlns:a16="http://schemas.microsoft.com/office/drawing/2014/main" id="{5F5C13FF-90FF-4525-B2D0-A43D814BF776}"/>
              </a:ext>
            </a:extLst>
          </p:cNvPr>
          <p:cNvSpPr>
            <a:spLocks noGrp="1" noChangeArrowheads="1"/>
          </p:cNvSpPr>
          <p:nvPr>
            <p:ph type="sldNum" sz="quarter" idx="1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fld id="{6C8F533D-6DF3-4944-863E-01C6BCB6D54B}" type="slidenum">
              <a:rPr lang="fr-FR" altLang="fr-FR" smtClean="0"/>
              <a:pPr/>
              <a:t>2</a:t>
            </a:fld>
            <a:endParaRPr lang="fr-FR" altLang="fr-FR"/>
          </a:p>
        </p:txBody>
      </p:sp>
    </p:spTree>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3">
            <a:extLst>
              <a:ext uri="{FF2B5EF4-FFF2-40B4-BE49-F238E27FC236}">
                <a16:creationId xmlns:a16="http://schemas.microsoft.com/office/drawing/2014/main" id="{503BA030-CD60-42AA-B810-1D90D03B71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638" y="1946275"/>
            <a:ext cx="5451475" cy="242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a:extLst>
              <a:ext uri="{FF2B5EF4-FFF2-40B4-BE49-F238E27FC236}">
                <a16:creationId xmlns:a16="http://schemas.microsoft.com/office/drawing/2014/main" id="{2643CE84-1690-4D76-AC2C-2E2DFC2BAA61}"/>
              </a:ext>
            </a:extLst>
          </p:cNvPr>
          <p:cNvSpPr>
            <a:spLocks noGrp="1"/>
          </p:cNvSpPr>
          <p:nvPr>
            <p:ph type="title"/>
          </p:nvPr>
        </p:nvSpPr>
        <p:spPr>
          <a:xfrm>
            <a:off x="827088" y="268288"/>
            <a:ext cx="8066087" cy="742950"/>
          </a:xfrm>
        </p:spPr>
        <p:txBody>
          <a:bodyPr/>
          <a:lstStyle/>
          <a:p>
            <a:pPr>
              <a:defRPr/>
            </a:pPr>
            <a:r>
              <a:rPr lang="fr-FR" sz="1800" dirty="0">
                <a:solidFill>
                  <a:schemeClr val="bg2"/>
                </a:solidFill>
              </a:rPr>
              <a:t>Comprendre l’aménagement de la communication à distance </a:t>
            </a:r>
            <a:br>
              <a:rPr lang="fr-FR" sz="1800" dirty="0">
                <a:solidFill>
                  <a:schemeClr val="bg2"/>
                </a:solidFill>
              </a:rPr>
            </a:br>
            <a:r>
              <a:rPr lang="fr-FR" sz="1800" dirty="0">
                <a:solidFill>
                  <a:schemeClr val="bg2"/>
                </a:solidFill>
              </a:rPr>
              <a:t>entre 2 personnes</a:t>
            </a:r>
          </a:p>
        </p:txBody>
      </p:sp>
      <p:pic>
        <p:nvPicPr>
          <p:cNvPr id="42" name="Picture 5">
            <a:extLst>
              <a:ext uri="{FF2B5EF4-FFF2-40B4-BE49-F238E27FC236}">
                <a16:creationId xmlns:a16="http://schemas.microsoft.com/office/drawing/2014/main" id="{A1CA8277-BDFD-4A0D-AC6F-B234D712D562}"/>
              </a:ext>
            </a:extLst>
          </p:cNvPr>
          <p:cNvPicPr>
            <a:picLocks noChangeAspect="1" noChangeArrowheads="1"/>
          </p:cNvPicPr>
          <p:nvPr/>
        </p:nvPicPr>
        <p:blipFill>
          <a:blip r:embed="rId4" cstate="email"/>
          <a:srcRect/>
          <a:stretch>
            <a:fillRect/>
          </a:stretch>
        </p:blipFill>
        <p:spPr bwMode="auto">
          <a:xfrm>
            <a:off x="518352" y="1803501"/>
            <a:ext cx="1104422" cy="12321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20837" name="Groupe 27">
            <a:extLst>
              <a:ext uri="{FF2B5EF4-FFF2-40B4-BE49-F238E27FC236}">
                <a16:creationId xmlns:a16="http://schemas.microsoft.com/office/drawing/2014/main" id="{064A2DCD-DCE3-4EB3-9DBA-63AD956D7B0B}"/>
              </a:ext>
            </a:extLst>
          </p:cNvPr>
          <p:cNvGrpSpPr>
            <a:grpSpLocks/>
          </p:cNvGrpSpPr>
          <p:nvPr/>
        </p:nvGrpSpPr>
        <p:grpSpPr bwMode="auto">
          <a:xfrm>
            <a:off x="696913" y="1347788"/>
            <a:ext cx="7508875" cy="2732087"/>
            <a:chOff x="1030830" y="1444301"/>
            <a:chExt cx="4921810" cy="1501148"/>
          </a:xfrm>
        </p:grpSpPr>
        <p:pic>
          <p:nvPicPr>
            <p:cNvPr id="39" name="Image 38">
              <a:extLst>
                <a:ext uri="{FF2B5EF4-FFF2-40B4-BE49-F238E27FC236}">
                  <a16:creationId xmlns:a16="http://schemas.microsoft.com/office/drawing/2014/main" id="{AAE9068B-08D2-4768-812B-5CC3F1CEB27E}"/>
                </a:ext>
              </a:extLst>
            </p:cNvPr>
            <p:cNvPicPr>
              <a:picLocks noChangeAspect="1"/>
            </p:cNvPicPr>
            <p:nvPr/>
          </p:nvPicPr>
          <p:blipFill rotWithShape="1">
            <a:blip r:embed="rId5"/>
            <a:srcRect l="26973" t="8206" r="16253" b="22619"/>
            <a:stretch/>
          </p:blipFill>
          <p:spPr>
            <a:xfrm rot="1832157">
              <a:off x="2086990" y="2706452"/>
              <a:ext cx="248692" cy="238997"/>
            </a:xfrm>
            <a:prstGeom prst="rect">
              <a:avLst/>
            </a:prstGeom>
            <a:ln w="127000" cap="sq">
              <a:noFill/>
              <a:miter lim="800000"/>
            </a:ln>
            <a:effectLst>
              <a:outerShdw blurRad="57150" dist="50800" dir="2700000" algn="tl" rotWithShape="0">
                <a:srgbClr val="000000">
                  <a:alpha val="40000"/>
                </a:srgbClr>
              </a:outerShdw>
            </a:effectLst>
          </p:spPr>
        </p:pic>
        <p:cxnSp>
          <p:nvCxnSpPr>
            <p:cNvPr id="34" name="Connecteur droit 33">
              <a:extLst>
                <a:ext uri="{FF2B5EF4-FFF2-40B4-BE49-F238E27FC236}">
                  <a16:creationId xmlns:a16="http://schemas.microsoft.com/office/drawing/2014/main" id="{D1B8DBAD-77CB-4A27-8F6B-B3858AE617B1}"/>
                </a:ext>
              </a:extLst>
            </p:cNvPr>
            <p:cNvCxnSpPr>
              <a:cxnSpLocks/>
            </p:cNvCxnSpPr>
            <p:nvPr/>
          </p:nvCxnSpPr>
          <p:spPr>
            <a:xfrm flipH="1" flipV="1">
              <a:off x="1535497" y="2262475"/>
              <a:ext cx="616007" cy="481484"/>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5" name="Image 34">
              <a:extLst>
                <a:ext uri="{FF2B5EF4-FFF2-40B4-BE49-F238E27FC236}">
                  <a16:creationId xmlns:a16="http://schemas.microsoft.com/office/drawing/2014/main" id="{7E4096C7-9290-4D2C-9DE7-009901232870}"/>
                </a:ext>
              </a:extLst>
            </p:cNvPr>
            <p:cNvPicPr>
              <a:picLocks noChangeAspect="1"/>
            </p:cNvPicPr>
            <p:nvPr/>
          </p:nvPicPr>
          <p:blipFill>
            <a:blip r:embed="rId6">
              <a:duotone>
                <a:schemeClr val="bg2">
                  <a:shade val="45000"/>
                  <a:satMod val="135000"/>
                </a:schemeClr>
                <a:prstClr val="white"/>
              </a:duotone>
            </a:blip>
            <a:stretch>
              <a:fillRect/>
            </a:stretch>
          </p:blipFill>
          <p:spPr>
            <a:xfrm>
              <a:off x="1030830" y="1449616"/>
              <a:ext cx="403477" cy="237341"/>
            </a:xfrm>
            <a:prstGeom prst="rect">
              <a:avLst/>
            </a:prstGeom>
          </p:spPr>
        </p:pic>
        <p:pic>
          <p:nvPicPr>
            <p:cNvPr id="36" name="Image 35">
              <a:extLst>
                <a:ext uri="{FF2B5EF4-FFF2-40B4-BE49-F238E27FC236}">
                  <a16:creationId xmlns:a16="http://schemas.microsoft.com/office/drawing/2014/main" id="{8E3E899A-E2C0-4194-9E4B-4D14286219D6}"/>
                </a:ext>
              </a:extLst>
            </p:cNvPr>
            <p:cNvPicPr>
              <a:picLocks noChangeAspect="1"/>
            </p:cNvPicPr>
            <p:nvPr/>
          </p:nvPicPr>
          <p:blipFill>
            <a:blip r:embed="rId7">
              <a:duotone>
                <a:schemeClr val="bg2">
                  <a:shade val="45000"/>
                  <a:satMod val="135000"/>
                </a:schemeClr>
                <a:prstClr val="white"/>
              </a:duotone>
            </a:blip>
            <a:stretch>
              <a:fillRect/>
            </a:stretch>
          </p:blipFill>
          <p:spPr>
            <a:xfrm>
              <a:off x="5693122" y="1444301"/>
              <a:ext cx="259518" cy="335644"/>
            </a:xfrm>
            <a:prstGeom prst="rect">
              <a:avLst/>
            </a:prstGeom>
          </p:spPr>
        </p:pic>
        <p:cxnSp>
          <p:nvCxnSpPr>
            <p:cNvPr id="44" name="Connecteur droit 43">
              <a:extLst>
                <a:ext uri="{FF2B5EF4-FFF2-40B4-BE49-F238E27FC236}">
                  <a16:creationId xmlns:a16="http://schemas.microsoft.com/office/drawing/2014/main" id="{B0B73683-562D-4A12-A759-A392C78C5225}"/>
                </a:ext>
              </a:extLst>
            </p:cNvPr>
            <p:cNvCxnSpPr>
              <a:cxnSpLocks/>
            </p:cNvCxnSpPr>
            <p:nvPr/>
          </p:nvCxnSpPr>
          <p:spPr>
            <a:xfrm flipH="1" flipV="1">
              <a:off x="1451213" y="1924040"/>
              <a:ext cx="490100" cy="111648"/>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120838" name="Picture 2">
            <a:extLst>
              <a:ext uri="{FF2B5EF4-FFF2-40B4-BE49-F238E27FC236}">
                <a16:creationId xmlns:a16="http://schemas.microsoft.com/office/drawing/2014/main" id="{2171641F-F260-472C-9BCF-B3F9A2CF7D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9300" y="2014538"/>
            <a:ext cx="1711325" cy="1144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 coins arrondis 4">
            <a:extLst>
              <a:ext uri="{FF2B5EF4-FFF2-40B4-BE49-F238E27FC236}">
                <a16:creationId xmlns:a16="http://schemas.microsoft.com/office/drawing/2014/main" id="{9C672172-299E-4CA7-9E1F-CC80392BE40C}"/>
              </a:ext>
            </a:extLst>
          </p:cNvPr>
          <p:cNvSpPr/>
          <p:nvPr/>
        </p:nvSpPr>
        <p:spPr>
          <a:xfrm>
            <a:off x="3398838" y="1628775"/>
            <a:ext cx="2376487" cy="503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200" dirty="0">
                <a:solidFill>
                  <a:schemeClr val="tx1"/>
                </a:solidFill>
              </a:rPr>
              <a:t>Sur plateforme presta</a:t>
            </a:r>
          </a:p>
          <a:p>
            <a:pPr algn="ctr">
              <a:defRPr/>
            </a:pPr>
            <a:r>
              <a:rPr lang="fr-FR" sz="1200" dirty="0">
                <a:solidFill>
                  <a:schemeClr val="tx1"/>
                </a:solidFill>
              </a:rPr>
              <a:t>ou interprète en télétravail</a:t>
            </a:r>
          </a:p>
        </p:txBody>
      </p:sp>
      <p:grpSp>
        <p:nvGrpSpPr>
          <p:cNvPr id="120840" name="Groupe 12">
            <a:extLst>
              <a:ext uri="{FF2B5EF4-FFF2-40B4-BE49-F238E27FC236}">
                <a16:creationId xmlns:a16="http://schemas.microsoft.com/office/drawing/2014/main" id="{CEA4A0FC-A61C-439E-9DA7-F14380352C2E}"/>
              </a:ext>
              <a:ext uri="{C183D7F6-B498-43B3-948B-1728B52AA6E4}">
                <adec:decorative xmlns:adec="http://schemas.microsoft.com/office/drawing/2017/decorative" val="1"/>
              </a:ext>
            </a:extLst>
          </p:cNvPr>
          <p:cNvGrpSpPr>
            <a:grpSpLocks/>
          </p:cNvGrpSpPr>
          <p:nvPr/>
        </p:nvGrpSpPr>
        <p:grpSpPr bwMode="auto">
          <a:xfrm>
            <a:off x="8316913" y="123825"/>
            <a:ext cx="654050" cy="576263"/>
            <a:chOff x="8172450" y="123825"/>
            <a:chExt cx="798513" cy="798513"/>
          </a:xfrm>
        </p:grpSpPr>
        <p:grpSp>
          <p:nvGrpSpPr>
            <p:cNvPr id="120841" name="Groupe 14">
              <a:extLst>
                <a:ext uri="{FF2B5EF4-FFF2-40B4-BE49-F238E27FC236}">
                  <a16:creationId xmlns:a16="http://schemas.microsoft.com/office/drawing/2014/main" id="{48CF6D8C-9D36-4E37-AC12-818251C58B2D}"/>
                </a:ext>
                <a:ext uri="{C183D7F6-B498-43B3-948B-1728B52AA6E4}">
                  <adec:decorative xmlns:adec="http://schemas.microsoft.com/office/drawing/2017/decorative" val="1"/>
                </a:ext>
              </a:extLst>
            </p:cNvPr>
            <p:cNvGrpSpPr>
              <a:grpSpLocks/>
            </p:cNvGrpSpPr>
            <p:nvPr/>
          </p:nvGrpSpPr>
          <p:grpSpPr bwMode="auto">
            <a:xfrm>
              <a:off x="8172450" y="123825"/>
              <a:ext cx="798513" cy="798513"/>
              <a:chOff x="5066789" y="2079867"/>
              <a:chExt cx="1017379" cy="1017379"/>
            </a:xfrm>
          </p:grpSpPr>
          <p:sp>
            <p:nvSpPr>
              <p:cNvPr id="18" name="Forme libre 8">
                <a:extLst>
                  <a:ext uri="{FF2B5EF4-FFF2-40B4-BE49-F238E27FC236}">
                    <a16:creationId xmlns:a16="http://schemas.microsoft.com/office/drawing/2014/main" id="{02E85F7F-4424-4CC6-83CB-AC9FD714F09F}"/>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20845" name="Image 9">
                <a:extLst>
                  <a:ext uri="{FF2B5EF4-FFF2-40B4-BE49-F238E27FC236}">
                    <a16:creationId xmlns:a16="http://schemas.microsoft.com/office/drawing/2014/main" id="{95792571-721F-40E3-B9A1-89AEB43288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6" name="Connecteur droit 15">
              <a:extLst>
                <a:ext uri="{FF2B5EF4-FFF2-40B4-BE49-F238E27FC236}">
                  <a16:creationId xmlns:a16="http://schemas.microsoft.com/office/drawing/2014/main" id="{2148D1A9-327D-4FAC-A7B6-D497C8DFFB74}"/>
                </a:ext>
              </a:extLst>
            </p:cNvPr>
            <p:cNvCxnSpPr>
              <a:cxnSpLocks/>
            </p:cNvCxnSpPr>
            <p:nvPr/>
          </p:nvCxnSpPr>
          <p:spPr>
            <a:xfrm flipH="1">
              <a:off x="8306181" y="627570"/>
              <a:ext cx="155051" cy="140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1028D4C7-5123-4978-BEBB-35442DC7879C}"/>
                </a:ext>
              </a:extLst>
            </p:cNvPr>
            <p:cNvCxnSpPr>
              <a:cxnSpLocks/>
            </p:cNvCxnSpPr>
            <p:nvPr/>
          </p:nvCxnSpPr>
          <p:spPr>
            <a:xfrm flipH="1">
              <a:off x="8571707" y="266810"/>
              <a:ext cx="255834" cy="250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FD7D08-8F8C-45CA-B5B8-8A043D5D53B1}"/>
              </a:ext>
            </a:extLst>
          </p:cNvPr>
          <p:cNvSpPr>
            <a:spLocks noGrp="1"/>
          </p:cNvSpPr>
          <p:nvPr>
            <p:ph type="title"/>
          </p:nvPr>
        </p:nvSpPr>
        <p:spPr>
          <a:xfrm>
            <a:off x="827088" y="268288"/>
            <a:ext cx="8066087" cy="742950"/>
          </a:xfrm>
        </p:spPr>
        <p:txBody>
          <a:bodyPr/>
          <a:lstStyle/>
          <a:p>
            <a:pPr eaLnBrk="1" hangingPunct="1">
              <a:defRPr/>
            </a:pPr>
            <a:r>
              <a:rPr lang="fr-FR" dirty="0"/>
              <a:t>Exemples d’aides techniques - </a:t>
            </a:r>
            <a:r>
              <a:rPr lang="fr-FR" dirty="0">
                <a:solidFill>
                  <a:srgbClr val="C00000"/>
                </a:solidFill>
              </a:rPr>
              <a:t>Utilisateur déficient auditif</a:t>
            </a:r>
          </a:p>
        </p:txBody>
      </p:sp>
      <p:sp>
        <p:nvSpPr>
          <p:cNvPr id="3" name="Espace réservé du contenu 2">
            <a:extLst>
              <a:ext uri="{FF2B5EF4-FFF2-40B4-BE49-F238E27FC236}">
                <a16:creationId xmlns:a16="http://schemas.microsoft.com/office/drawing/2014/main" id="{D3A89050-58FF-4153-BEB7-6C0BB069AA5C}"/>
              </a:ext>
            </a:extLst>
          </p:cNvPr>
          <p:cNvSpPr>
            <a:spLocks noGrp="1"/>
          </p:cNvSpPr>
          <p:nvPr>
            <p:ph sz="half" idx="1"/>
          </p:nvPr>
        </p:nvSpPr>
        <p:spPr>
          <a:xfrm>
            <a:off x="323850" y="842963"/>
            <a:ext cx="3959225" cy="3671887"/>
          </a:xfrm>
        </p:spPr>
        <p:txBody>
          <a:bodyPr/>
          <a:lstStyle/>
          <a:p>
            <a:pPr eaLnBrk="1" hangingPunct="1">
              <a:spcBef>
                <a:spcPts val="1800"/>
              </a:spcBef>
              <a:spcAft>
                <a:spcPts val="1800"/>
              </a:spcAft>
              <a:defRPr/>
            </a:pPr>
            <a:r>
              <a:rPr lang="fr-FR" altLang="fr-FR" sz="1600" dirty="0">
                <a:solidFill>
                  <a:srgbClr val="F16E00"/>
                </a:solidFill>
                <a:latin typeface="Helvetica 55 Roman" panose="020B0604020202020204" pitchFamily="34" charset="0"/>
                <a:cs typeface="Times New Roman" pitchFamily="18" charset="0"/>
              </a:rPr>
              <a:t>Les alertes visuelles </a:t>
            </a:r>
            <a:r>
              <a:rPr lang="fr-FR" altLang="fr-FR" sz="1600" dirty="0">
                <a:latin typeface="Helvetica 55 Roman" panose="020B0604020202020204" pitchFamily="34" charset="0"/>
                <a:cs typeface="Times New Roman" pitchFamily="18" charset="0"/>
              </a:rPr>
              <a:t>ou les </a:t>
            </a:r>
            <a:r>
              <a:rPr lang="fr-FR" altLang="fr-FR" sz="1600" dirty="0">
                <a:solidFill>
                  <a:srgbClr val="F16E00"/>
                </a:solidFill>
                <a:latin typeface="Helvetica 55 Roman" panose="020B0604020202020204" pitchFamily="34" charset="0"/>
                <a:cs typeface="Times New Roman" pitchFamily="18" charset="0"/>
              </a:rPr>
              <a:t>retours tactiles </a:t>
            </a:r>
            <a:r>
              <a:rPr lang="fr-FR" altLang="fr-FR" sz="1600" dirty="0">
                <a:latin typeface="Helvetica 55 Roman" panose="020B0604020202020204" pitchFamily="34" charset="0"/>
                <a:cs typeface="Times New Roman" pitchFamily="18" charset="0"/>
              </a:rPr>
              <a:t>sur mobile.</a:t>
            </a:r>
          </a:p>
          <a:p>
            <a:pPr eaLnBrk="1" hangingPunct="1">
              <a:spcBef>
                <a:spcPts val="1800"/>
              </a:spcBef>
              <a:spcAft>
                <a:spcPts val="1800"/>
              </a:spcAft>
              <a:defRPr/>
            </a:pPr>
            <a:r>
              <a:rPr lang="fr-FR" altLang="fr-FR" sz="1600" dirty="0">
                <a:solidFill>
                  <a:srgbClr val="F16E00"/>
                </a:solidFill>
                <a:latin typeface="Helvetica 55 Roman" panose="020B0604020202020204" pitchFamily="34" charset="0"/>
                <a:cs typeface="Times New Roman" pitchFamily="18" charset="0"/>
              </a:rPr>
              <a:t>Le sous-titrage </a:t>
            </a:r>
            <a:r>
              <a:rPr lang="fr-FR" altLang="fr-FR" sz="1600" dirty="0">
                <a:latin typeface="Helvetica 55 Roman" panose="020B0604020202020204" pitchFamily="34" charset="0"/>
                <a:cs typeface="Times New Roman" pitchFamily="18" charset="0"/>
              </a:rPr>
              <a:t>des contenus audiovisuels</a:t>
            </a:r>
          </a:p>
          <a:p>
            <a:pPr eaLnBrk="1" hangingPunct="1">
              <a:spcBef>
                <a:spcPts val="1800"/>
              </a:spcBef>
              <a:spcAft>
                <a:spcPts val="1800"/>
              </a:spcAft>
              <a:defRPr/>
            </a:pPr>
            <a:r>
              <a:rPr lang="fr-FR" altLang="fr-FR" sz="1600" dirty="0">
                <a:latin typeface="Helvetica 55 Roman" panose="020B0604020202020204" pitchFamily="34" charset="0"/>
                <a:cs typeface="Times New Roman" pitchFamily="18" charset="0"/>
              </a:rPr>
              <a:t>La </a:t>
            </a:r>
            <a:r>
              <a:rPr lang="fr-FR" altLang="fr-FR" sz="1600" dirty="0">
                <a:solidFill>
                  <a:srgbClr val="F16E00"/>
                </a:solidFill>
                <a:latin typeface="Helvetica 55 Roman" panose="020B0604020202020204" pitchFamily="34" charset="0"/>
                <a:cs typeface="Times New Roman" pitchFamily="18" charset="0"/>
              </a:rPr>
              <a:t>retranscription</a:t>
            </a:r>
            <a:r>
              <a:rPr lang="fr-FR" altLang="fr-FR" sz="1600" dirty="0">
                <a:latin typeface="Helvetica 55 Roman" panose="020B0604020202020204" pitchFamily="34" charset="0"/>
                <a:cs typeface="Times New Roman" pitchFamily="18" charset="0"/>
              </a:rPr>
              <a:t> automatique </a:t>
            </a:r>
            <a:r>
              <a:rPr lang="fr-FR" altLang="fr-FR" sz="1600" dirty="0">
                <a:solidFill>
                  <a:srgbClr val="F16E00"/>
                </a:solidFill>
                <a:latin typeface="Helvetica 55 Roman" panose="020B0604020202020204" pitchFamily="34" charset="0"/>
                <a:cs typeface="Times New Roman" pitchFamily="18" charset="0"/>
              </a:rPr>
              <a:t>des paroles </a:t>
            </a:r>
            <a:r>
              <a:rPr lang="fr-FR" altLang="fr-FR" sz="1600" dirty="0">
                <a:latin typeface="Helvetica 55 Roman" panose="020B0604020202020204" pitchFamily="34" charset="0"/>
                <a:cs typeface="Times New Roman" pitchFamily="18" charset="0"/>
              </a:rPr>
              <a:t>de l’interlocuteur (service AVA, apps </a:t>
            </a:r>
            <a:r>
              <a:rPr lang="fr-FR" altLang="fr-FR" sz="1600" dirty="0" err="1">
                <a:latin typeface="Helvetica 55 Roman" panose="020B0604020202020204" pitchFamily="34" charset="0"/>
                <a:cs typeface="Times New Roman" pitchFamily="18" charset="0"/>
              </a:rPr>
              <a:t>RogerVoice</a:t>
            </a:r>
            <a:r>
              <a:rPr lang="fr-FR" altLang="fr-FR" sz="1600" dirty="0">
                <a:latin typeface="Helvetica 55 Roman" panose="020B0604020202020204" pitchFamily="34" charset="0"/>
                <a:cs typeface="Times New Roman" pitchFamily="18" charset="0"/>
              </a:rPr>
              <a:t>). </a:t>
            </a:r>
          </a:p>
          <a:p>
            <a:pPr eaLnBrk="1" hangingPunct="1">
              <a:spcBef>
                <a:spcPts val="1800"/>
              </a:spcBef>
              <a:spcAft>
                <a:spcPts val="1800"/>
              </a:spcAft>
              <a:defRPr/>
            </a:pPr>
            <a:endParaRPr lang="fr-FR" altLang="fr-FR" sz="1600" dirty="0">
              <a:latin typeface="Helvetica 55 Roman" panose="020B0604020202020204" pitchFamily="34" charset="0"/>
              <a:cs typeface="Times New Roman" pitchFamily="18" charset="0"/>
            </a:endParaRPr>
          </a:p>
          <a:p>
            <a:pPr eaLnBrk="1" hangingPunct="1">
              <a:spcBef>
                <a:spcPts val="1800"/>
              </a:spcBef>
              <a:spcAft>
                <a:spcPts val="600"/>
              </a:spcAft>
              <a:defRPr/>
            </a:pPr>
            <a:endParaRPr lang="fr-FR" altLang="fr-FR" sz="1600" dirty="0">
              <a:latin typeface="Helvetica 55 Roman" panose="020B0604020202020204" pitchFamily="34" charset="0"/>
              <a:cs typeface="Times New Roman" pitchFamily="18" charset="0"/>
            </a:endParaRPr>
          </a:p>
          <a:p>
            <a:pPr eaLnBrk="1" hangingPunct="1">
              <a:spcBef>
                <a:spcPts val="1800"/>
              </a:spcBef>
              <a:defRPr/>
            </a:pPr>
            <a:endParaRPr lang="fr-FR" altLang="fr-FR" sz="1600" dirty="0">
              <a:latin typeface="Helvetica 55 Roman" panose="020B0604020202020204" pitchFamily="34" charset="0"/>
              <a:cs typeface="Times New Roman" pitchFamily="18" charset="0"/>
            </a:endParaRPr>
          </a:p>
          <a:p>
            <a:pPr eaLnBrk="1" hangingPunct="1">
              <a:spcBef>
                <a:spcPts val="1800"/>
              </a:spcBef>
              <a:defRPr/>
            </a:pPr>
            <a:endParaRPr lang="fr-FR" sz="1600" dirty="0">
              <a:latin typeface="Helvetica 55 Roman" panose="020B0604020202020204" pitchFamily="34" charset="0"/>
            </a:endParaRPr>
          </a:p>
        </p:txBody>
      </p:sp>
      <p:pic>
        <p:nvPicPr>
          <p:cNvPr id="9" name="Picture 6" title="Menu accessibilité d'un téléphoine mobile, rubrique audition">
            <a:extLst>
              <a:ext uri="{FF2B5EF4-FFF2-40B4-BE49-F238E27FC236}">
                <a16:creationId xmlns:a16="http://schemas.microsoft.com/office/drawing/2014/main" id="{D7590A41-D47C-480D-AF57-E1F4117D9247}"/>
              </a:ext>
            </a:extLst>
          </p:cNvPr>
          <p:cNvPicPr>
            <a:picLocks noChangeAspect="1" noChangeArrowheads="1"/>
          </p:cNvPicPr>
          <p:nvPr/>
        </p:nvPicPr>
        <p:blipFill rotWithShape="1">
          <a:blip r:embed="rId3"/>
          <a:srcRect b="12644"/>
          <a:stretch/>
        </p:blipFill>
        <p:spPr bwMode="auto">
          <a:xfrm>
            <a:off x="4427538" y="700088"/>
            <a:ext cx="1241425" cy="1577975"/>
          </a:xfrm>
          <a:prstGeom prst="rect">
            <a:avLst/>
          </a:prstGeom>
          <a:noFill/>
          <a:ln>
            <a:noFill/>
          </a:ln>
          <a:effectLst/>
        </p:spPr>
      </p:pic>
      <p:pic>
        <p:nvPicPr>
          <p:cNvPr id="10" name="Picture 4" title="Illustration RogerVoice">
            <a:extLst>
              <a:ext uri="{FF2B5EF4-FFF2-40B4-BE49-F238E27FC236}">
                <a16:creationId xmlns:a16="http://schemas.microsoft.com/office/drawing/2014/main" id="{E103C4A4-C27B-4CE0-8577-7D906DE3B129}"/>
              </a:ext>
            </a:extLst>
          </p:cNvPr>
          <p:cNvPicPr>
            <a:picLocks noChangeAspect="1" noChangeArrowheads="1"/>
          </p:cNvPicPr>
          <p:nvPr/>
        </p:nvPicPr>
        <p:blipFill rotWithShape="1">
          <a:blip r:embed="rId4"/>
          <a:srcRect l="24707" r="24372"/>
          <a:stretch/>
        </p:blipFill>
        <p:spPr bwMode="auto">
          <a:xfrm>
            <a:off x="3222625" y="3043238"/>
            <a:ext cx="1825625" cy="2016125"/>
          </a:xfrm>
          <a:prstGeom prst="rect">
            <a:avLst/>
          </a:prstGeom>
          <a:noFill/>
        </p:spPr>
      </p:pic>
      <p:pic>
        <p:nvPicPr>
          <p:cNvPr id="8" name="Espace réservé du contenu 7" title="Illustration d'une vidéo Orange sous-titrée">
            <a:extLst>
              <a:ext uri="{FF2B5EF4-FFF2-40B4-BE49-F238E27FC236}">
                <a16:creationId xmlns:a16="http://schemas.microsoft.com/office/drawing/2014/main" id="{FBF98320-210E-4D88-843C-E2E02FC24A81}"/>
              </a:ext>
            </a:extLst>
          </p:cNvPr>
          <p:cNvPicPr>
            <a:picLocks noGrp="1" noChangeAspect="1"/>
          </p:cNvPicPr>
          <p:nvPr>
            <p:ph sz="half" idx="10"/>
          </p:nvPr>
        </p:nvPicPr>
        <p:blipFill>
          <a:blip r:embed="rId5"/>
          <a:stretch>
            <a:fillRect/>
          </a:stretch>
        </p:blipFill>
        <p:spPr>
          <a:xfrm>
            <a:off x="5922963" y="1254125"/>
            <a:ext cx="2714625" cy="1595438"/>
          </a:xfrm>
        </p:spPr>
      </p:pic>
      <p:pic>
        <p:nvPicPr>
          <p:cNvPr id="122887" name="Espace réservé du contenu 11" descr="AVA">
            <a:extLst>
              <a:ext uri="{FF2B5EF4-FFF2-40B4-BE49-F238E27FC236}">
                <a16:creationId xmlns:a16="http://schemas.microsoft.com/office/drawing/2014/main" id="{7958D77E-B138-487B-9446-4DFF56D952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725" y="3092450"/>
            <a:ext cx="2770188"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88CD72-1FDA-4CD7-A5D9-C1C426CA5D6F}"/>
              </a:ext>
            </a:extLst>
          </p:cNvPr>
          <p:cNvSpPr>
            <a:spLocks noGrp="1"/>
          </p:cNvSpPr>
          <p:nvPr>
            <p:ph type="title"/>
          </p:nvPr>
        </p:nvSpPr>
        <p:spPr>
          <a:xfrm>
            <a:off x="827088" y="268288"/>
            <a:ext cx="8066087" cy="742950"/>
          </a:xfrm>
        </p:spPr>
        <p:txBody>
          <a:bodyPr/>
          <a:lstStyle/>
          <a:p>
            <a:pPr eaLnBrk="1" hangingPunct="1">
              <a:defRPr/>
            </a:pPr>
            <a:r>
              <a:rPr lang="fr-FR" dirty="0">
                <a:solidFill>
                  <a:srgbClr val="FF6600"/>
                </a:solidFill>
              </a:rPr>
              <a:t>Exemples d’aides techniques </a:t>
            </a:r>
            <a:br>
              <a:rPr lang="fr-FR" dirty="0">
                <a:solidFill>
                  <a:srgbClr val="FF6600"/>
                </a:solidFill>
              </a:rPr>
            </a:br>
            <a:r>
              <a:rPr lang="fr-FR" sz="2000" dirty="0">
                <a:solidFill>
                  <a:srgbClr val="FF6600"/>
                </a:solidFill>
              </a:rPr>
              <a:t>Utilisateurs sourds</a:t>
            </a:r>
          </a:p>
        </p:txBody>
      </p:sp>
      <p:sp>
        <p:nvSpPr>
          <p:cNvPr id="3" name="Espace réservé du contenu 2">
            <a:extLst>
              <a:ext uri="{FF2B5EF4-FFF2-40B4-BE49-F238E27FC236}">
                <a16:creationId xmlns:a16="http://schemas.microsoft.com/office/drawing/2014/main" id="{73294A84-ABC6-4DCE-8582-B27B7CDF90CD}"/>
              </a:ext>
            </a:extLst>
          </p:cNvPr>
          <p:cNvSpPr>
            <a:spLocks noGrp="1"/>
          </p:cNvSpPr>
          <p:nvPr>
            <p:ph sz="half" idx="1"/>
          </p:nvPr>
        </p:nvSpPr>
        <p:spPr>
          <a:xfrm>
            <a:off x="182563" y="1100138"/>
            <a:ext cx="5507037" cy="1039812"/>
          </a:xfrm>
        </p:spPr>
        <p:txBody>
          <a:bodyPr/>
          <a:lstStyle/>
          <a:p>
            <a:pPr marL="342900" indent="-342900" eaLnBrk="1" hangingPunct="1">
              <a:buClr>
                <a:srgbClr val="FF6600"/>
              </a:buClr>
              <a:buSzPct val="125000"/>
              <a:buFont typeface="+mj-lt"/>
              <a:buAutoNum type="arabicPeriod"/>
              <a:defRPr/>
            </a:pPr>
            <a:r>
              <a:rPr lang="fr-FR" sz="1600" dirty="0">
                <a:latin typeface="Helvetica 55 Roman" panose="020B0604020202020204" pitchFamily="34" charset="0"/>
              </a:rPr>
              <a:t>Abonnements services de </a:t>
            </a:r>
            <a:r>
              <a:rPr lang="fr-FR" sz="1600" dirty="0" err="1">
                <a:latin typeface="Helvetica 55 Roman" panose="020B0604020202020204" pitchFamily="34" charset="0"/>
              </a:rPr>
              <a:t>vélotypiste</a:t>
            </a:r>
            <a:r>
              <a:rPr lang="fr-FR" sz="1600" dirty="0">
                <a:latin typeface="Helvetica 55 Roman" panose="020B0604020202020204" pitchFamily="34" charset="0"/>
              </a:rPr>
              <a:t> et/ou d’interprète</a:t>
            </a:r>
          </a:p>
          <a:p>
            <a:pPr marL="342900" indent="-342900" eaLnBrk="1" hangingPunct="1">
              <a:buClr>
                <a:srgbClr val="FF6600"/>
              </a:buClr>
              <a:buSzPct val="125000"/>
              <a:buFont typeface="+mj-lt"/>
              <a:buAutoNum type="arabicPeriod"/>
              <a:defRPr/>
            </a:pPr>
            <a:r>
              <a:rPr lang="fr-FR" sz="1600" dirty="0">
                <a:latin typeface="Helvetica 55 Roman" panose="020B0604020202020204" pitchFamily="34" charset="0"/>
              </a:rPr>
              <a:t>Transcription automatique sur logiciels </a:t>
            </a:r>
          </a:p>
          <a:p>
            <a:pPr eaLnBrk="1" hangingPunct="1">
              <a:defRPr/>
            </a:pPr>
            <a:endParaRPr lang="fr-FR" dirty="0">
              <a:latin typeface="Helvetica 55 Roman" panose="020B0604020202020204" pitchFamily="34" charset="0"/>
            </a:endParaRPr>
          </a:p>
        </p:txBody>
      </p:sp>
      <p:grpSp>
        <p:nvGrpSpPr>
          <p:cNvPr id="124932" name="Groupe 4" descr="picto surdité">
            <a:extLst>
              <a:ext uri="{FF2B5EF4-FFF2-40B4-BE49-F238E27FC236}">
                <a16:creationId xmlns:a16="http://schemas.microsoft.com/office/drawing/2014/main" id="{3A94DC40-925B-4A2B-B6D4-4157F0F59A3F}"/>
              </a:ext>
            </a:extLst>
          </p:cNvPr>
          <p:cNvGrpSpPr>
            <a:grpSpLocks/>
          </p:cNvGrpSpPr>
          <p:nvPr/>
        </p:nvGrpSpPr>
        <p:grpSpPr bwMode="auto">
          <a:xfrm>
            <a:off x="8308975" y="146050"/>
            <a:ext cx="655638" cy="574675"/>
            <a:chOff x="8172450" y="123825"/>
            <a:chExt cx="798513" cy="798513"/>
          </a:xfrm>
        </p:grpSpPr>
        <p:grpSp>
          <p:nvGrpSpPr>
            <p:cNvPr id="124948" name="Groupe 5">
              <a:extLst>
                <a:ext uri="{FF2B5EF4-FFF2-40B4-BE49-F238E27FC236}">
                  <a16:creationId xmlns:a16="http://schemas.microsoft.com/office/drawing/2014/main" id="{CAB08767-E653-4AE9-A786-77A8E66A3830}"/>
                </a:ext>
                <a:ext uri="{C183D7F6-B498-43B3-948B-1728B52AA6E4}">
                  <adec:decorative xmlns:adec="http://schemas.microsoft.com/office/drawing/2017/decorative" val="1"/>
                </a:ext>
              </a:extLst>
            </p:cNvPr>
            <p:cNvGrpSpPr>
              <a:grpSpLocks/>
            </p:cNvGrpSpPr>
            <p:nvPr/>
          </p:nvGrpSpPr>
          <p:grpSpPr bwMode="auto">
            <a:xfrm>
              <a:off x="8172450" y="123825"/>
              <a:ext cx="798513" cy="798513"/>
              <a:chOff x="5066789" y="2079867"/>
              <a:chExt cx="1017379" cy="1017379"/>
            </a:xfrm>
          </p:grpSpPr>
          <p:sp>
            <p:nvSpPr>
              <p:cNvPr id="9" name="Forme libre 8">
                <a:extLst>
                  <a:ext uri="{FF2B5EF4-FFF2-40B4-BE49-F238E27FC236}">
                    <a16:creationId xmlns:a16="http://schemas.microsoft.com/office/drawing/2014/main" id="{5338E433-F80B-407F-AD11-175D47770A31}"/>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24952" name="Image 9">
                <a:extLst>
                  <a:ext uri="{FF2B5EF4-FFF2-40B4-BE49-F238E27FC236}">
                    <a16:creationId xmlns:a16="http://schemas.microsoft.com/office/drawing/2014/main" id="{20DF49C0-61A2-4C58-81E9-05DF29333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 name="Connecteur droit 6">
              <a:extLst>
                <a:ext uri="{FF2B5EF4-FFF2-40B4-BE49-F238E27FC236}">
                  <a16:creationId xmlns:a16="http://schemas.microsoft.com/office/drawing/2014/main" id="{E7838710-9EA4-4E9D-A2BE-7BABA561AD08}"/>
                </a:ext>
              </a:extLst>
            </p:cNvPr>
            <p:cNvCxnSpPr>
              <a:cxnSpLocks/>
            </p:cNvCxnSpPr>
            <p:nvPr/>
          </p:nvCxnSpPr>
          <p:spPr>
            <a:xfrm flipH="1">
              <a:off x="8305858" y="626756"/>
              <a:ext cx="154676" cy="1411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48B1F790-6636-40D8-80C4-D6F51BC5BEA4}"/>
                </a:ext>
              </a:extLst>
            </p:cNvPr>
            <p:cNvCxnSpPr>
              <a:cxnSpLocks/>
            </p:cNvCxnSpPr>
            <p:nvPr/>
          </p:nvCxnSpPr>
          <p:spPr>
            <a:xfrm flipH="1">
              <a:off x="8570739" y="267205"/>
              <a:ext cx="257149" cy="2492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4933" name="Groupe 17">
            <a:extLst>
              <a:ext uri="{FF2B5EF4-FFF2-40B4-BE49-F238E27FC236}">
                <a16:creationId xmlns:a16="http://schemas.microsoft.com/office/drawing/2014/main" id="{FF237F12-9518-4B24-B6EE-2CD9E47A2F7C}"/>
              </a:ext>
            </a:extLst>
          </p:cNvPr>
          <p:cNvGrpSpPr>
            <a:grpSpLocks/>
          </p:cNvGrpSpPr>
          <p:nvPr/>
        </p:nvGrpSpPr>
        <p:grpSpPr bwMode="auto">
          <a:xfrm>
            <a:off x="6443663" y="309563"/>
            <a:ext cx="2586037" cy="2519362"/>
            <a:chOff x="5561325" y="2254545"/>
            <a:chExt cx="3277328" cy="3003524"/>
          </a:xfrm>
        </p:grpSpPr>
        <p:pic>
          <p:nvPicPr>
            <p:cNvPr id="124946" name="Picture 3" descr="Copie d'écran du service en mode visio LSF">
              <a:extLst>
                <a:ext uri="{FF2B5EF4-FFF2-40B4-BE49-F238E27FC236}">
                  <a16:creationId xmlns:a16="http://schemas.microsoft.com/office/drawing/2014/main" id="{949AF4CC-22F6-4853-8DC4-4201A0B4E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3903" y="2910763"/>
              <a:ext cx="1644750" cy="2347306"/>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24947" name="Picture 2" descr="Copie d'écran du service en mode transcription">
              <a:extLst>
                <a:ext uri="{FF2B5EF4-FFF2-40B4-BE49-F238E27FC236}">
                  <a16:creationId xmlns:a16="http://schemas.microsoft.com/office/drawing/2014/main" id="{58F05A11-F9A6-47CB-9ECF-C9ADCDF579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22469"/>
            <a:stretch>
              <a:fillRect/>
            </a:stretch>
          </p:blipFill>
          <p:spPr bwMode="auto">
            <a:xfrm>
              <a:off x="5561325" y="2254545"/>
              <a:ext cx="1837815" cy="258628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124934" name="Groupe 15">
            <a:extLst>
              <a:ext uri="{FF2B5EF4-FFF2-40B4-BE49-F238E27FC236}">
                <a16:creationId xmlns:a16="http://schemas.microsoft.com/office/drawing/2014/main" id="{37D82599-CEAA-4BC3-A34D-2D04E3306FC9}"/>
              </a:ext>
            </a:extLst>
          </p:cNvPr>
          <p:cNvGrpSpPr>
            <a:grpSpLocks/>
          </p:cNvGrpSpPr>
          <p:nvPr/>
        </p:nvGrpSpPr>
        <p:grpSpPr bwMode="auto">
          <a:xfrm>
            <a:off x="5886450" y="3114675"/>
            <a:ext cx="3114675" cy="1797050"/>
            <a:chOff x="4716016" y="2399187"/>
            <a:chExt cx="4139952" cy="2515893"/>
          </a:xfrm>
        </p:grpSpPr>
        <p:grpSp>
          <p:nvGrpSpPr>
            <p:cNvPr id="124940" name="Groupe 20">
              <a:extLst>
                <a:ext uri="{FF2B5EF4-FFF2-40B4-BE49-F238E27FC236}">
                  <a16:creationId xmlns:a16="http://schemas.microsoft.com/office/drawing/2014/main" id="{285E15D2-68D9-4E48-B45E-E043D8EBD005}"/>
                </a:ext>
              </a:extLst>
            </p:cNvPr>
            <p:cNvGrpSpPr>
              <a:grpSpLocks/>
            </p:cNvGrpSpPr>
            <p:nvPr/>
          </p:nvGrpSpPr>
          <p:grpSpPr bwMode="auto">
            <a:xfrm>
              <a:off x="4716016" y="2399188"/>
              <a:ext cx="4139952" cy="2515892"/>
              <a:chOff x="4788024" y="2441399"/>
              <a:chExt cx="4139952" cy="2515892"/>
            </a:xfrm>
          </p:grpSpPr>
          <p:pic>
            <p:nvPicPr>
              <p:cNvPr id="124944" name="Image 22">
                <a:extLst>
                  <a:ext uri="{FF2B5EF4-FFF2-40B4-BE49-F238E27FC236}">
                    <a16:creationId xmlns:a16="http://schemas.microsoft.com/office/drawing/2014/main" id="{B7A6FF65-D20F-4750-B703-691F290520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3293"/>
              <a:stretch>
                <a:fillRect/>
              </a:stretch>
            </p:blipFill>
            <p:spPr bwMode="auto">
              <a:xfrm>
                <a:off x="4788024" y="2441399"/>
                <a:ext cx="4139952" cy="2515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45" name="Image 23">
                <a:extLst>
                  <a:ext uri="{FF2B5EF4-FFF2-40B4-BE49-F238E27FC236}">
                    <a16:creationId xmlns:a16="http://schemas.microsoft.com/office/drawing/2014/main" id="{BF5E30F8-5395-4F09-8C2E-93479132CE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1062" y="2931790"/>
                <a:ext cx="2088135"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Organigramme : Délai 16">
              <a:extLst>
                <a:ext uri="{FF2B5EF4-FFF2-40B4-BE49-F238E27FC236}">
                  <a16:creationId xmlns:a16="http://schemas.microsoft.com/office/drawing/2014/main" id="{7937FDEB-0405-4502-8263-1545CA70F085}"/>
                </a:ext>
              </a:extLst>
            </p:cNvPr>
            <p:cNvSpPr/>
            <p:nvPr/>
          </p:nvSpPr>
          <p:spPr>
            <a:xfrm>
              <a:off x="4740165" y="2399187"/>
              <a:ext cx="773038" cy="1878745"/>
            </a:xfrm>
            <a:custGeom>
              <a:avLst/>
              <a:gdLst>
                <a:gd name="connsiteX0" fmla="*/ 0 w 792088"/>
                <a:gd name="connsiteY0" fmla="*/ 0 h 1828746"/>
                <a:gd name="connsiteX1" fmla="*/ 396044 w 792088"/>
                <a:gd name="connsiteY1" fmla="*/ 0 h 1828746"/>
                <a:gd name="connsiteX2" fmla="*/ 792088 w 792088"/>
                <a:gd name="connsiteY2" fmla="*/ 914373 h 1828746"/>
                <a:gd name="connsiteX3" fmla="*/ 396044 w 792088"/>
                <a:gd name="connsiteY3" fmla="*/ 1828746 h 1828746"/>
                <a:gd name="connsiteX4" fmla="*/ 0 w 792088"/>
                <a:gd name="connsiteY4" fmla="*/ 1828746 h 1828746"/>
                <a:gd name="connsiteX5" fmla="*/ 0 w 792088"/>
                <a:gd name="connsiteY5" fmla="*/ 0 h 1828746"/>
                <a:gd name="connsiteX0" fmla="*/ 152400 w 792088"/>
                <a:gd name="connsiteY0" fmla="*/ 190500 h 1828746"/>
                <a:gd name="connsiteX1" fmla="*/ 396044 w 792088"/>
                <a:gd name="connsiteY1" fmla="*/ 0 h 1828746"/>
                <a:gd name="connsiteX2" fmla="*/ 792088 w 792088"/>
                <a:gd name="connsiteY2" fmla="*/ 914373 h 1828746"/>
                <a:gd name="connsiteX3" fmla="*/ 396044 w 792088"/>
                <a:gd name="connsiteY3" fmla="*/ 1828746 h 1828746"/>
                <a:gd name="connsiteX4" fmla="*/ 0 w 792088"/>
                <a:gd name="connsiteY4" fmla="*/ 1828746 h 1828746"/>
                <a:gd name="connsiteX5" fmla="*/ 152400 w 792088"/>
                <a:gd name="connsiteY5" fmla="*/ 190500 h 1828746"/>
                <a:gd name="connsiteX0" fmla="*/ 15240 w 654928"/>
                <a:gd name="connsiteY0" fmla="*/ 190500 h 1828746"/>
                <a:gd name="connsiteX1" fmla="*/ 258884 w 654928"/>
                <a:gd name="connsiteY1" fmla="*/ 0 h 1828746"/>
                <a:gd name="connsiteX2" fmla="*/ 654928 w 654928"/>
                <a:gd name="connsiteY2" fmla="*/ 914373 h 1828746"/>
                <a:gd name="connsiteX3" fmla="*/ 258884 w 654928"/>
                <a:gd name="connsiteY3" fmla="*/ 1828746 h 1828746"/>
                <a:gd name="connsiteX4" fmla="*/ 0 w 654928"/>
                <a:gd name="connsiteY4" fmla="*/ 1676346 h 1828746"/>
                <a:gd name="connsiteX5" fmla="*/ 15240 w 654928"/>
                <a:gd name="connsiteY5" fmla="*/ 190500 h 182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928" h="1828746">
                  <a:moveTo>
                    <a:pt x="15240" y="190500"/>
                  </a:moveTo>
                  <a:cubicBezTo>
                    <a:pt x="147255" y="190500"/>
                    <a:pt x="126869" y="0"/>
                    <a:pt x="258884" y="0"/>
                  </a:cubicBezTo>
                  <a:cubicBezTo>
                    <a:pt x="477613" y="0"/>
                    <a:pt x="654928" y="409379"/>
                    <a:pt x="654928" y="914373"/>
                  </a:cubicBezTo>
                  <a:cubicBezTo>
                    <a:pt x="654928" y="1419367"/>
                    <a:pt x="477613" y="1828746"/>
                    <a:pt x="258884" y="1828746"/>
                  </a:cubicBezTo>
                  <a:lnTo>
                    <a:pt x="0" y="1676346"/>
                  </a:lnTo>
                  <a:lnTo>
                    <a:pt x="15240" y="190500"/>
                  </a:lnTo>
                  <a:close/>
                </a:path>
              </a:pathLst>
            </a:custGeom>
            <a:blipFill>
              <a:blip r:embed="rId8">
                <a:alphaModFix/>
              </a:blip>
              <a:stretch>
                <a:fillRect/>
              </a:stretch>
            </a:blip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sp>
        <p:nvSpPr>
          <p:cNvPr id="24" name="Ellipse 23">
            <a:extLst>
              <a:ext uri="{FF2B5EF4-FFF2-40B4-BE49-F238E27FC236}">
                <a16:creationId xmlns:a16="http://schemas.microsoft.com/office/drawing/2014/main" id="{547202CE-CDD7-45CD-BD6F-C86CA6E4459A}"/>
              </a:ext>
            </a:extLst>
          </p:cNvPr>
          <p:cNvSpPr/>
          <p:nvPr/>
        </p:nvSpPr>
        <p:spPr>
          <a:xfrm>
            <a:off x="6827838" y="3151188"/>
            <a:ext cx="457200" cy="330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600" dirty="0">
                <a:solidFill>
                  <a:srgbClr val="000000"/>
                </a:solidFill>
              </a:rPr>
              <a:t>1</a:t>
            </a:r>
          </a:p>
        </p:txBody>
      </p:sp>
      <p:sp>
        <p:nvSpPr>
          <p:cNvPr id="25" name="Ellipse 24">
            <a:extLst>
              <a:ext uri="{FF2B5EF4-FFF2-40B4-BE49-F238E27FC236}">
                <a16:creationId xmlns:a16="http://schemas.microsoft.com/office/drawing/2014/main" id="{C7B44E2C-8B6D-496D-99C2-48904B4560DE}"/>
              </a:ext>
            </a:extLst>
          </p:cNvPr>
          <p:cNvSpPr/>
          <p:nvPr/>
        </p:nvSpPr>
        <p:spPr>
          <a:xfrm>
            <a:off x="7658100" y="1333500"/>
            <a:ext cx="457200" cy="330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600" dirty="0">
                <a:solidFill>
                  <a:srgbClr val="000000"/>
                </a:solidFill>
              </a:rPr>
              <a:t>1</a:t>
            </a:r>
          </a:p>
        </p:txBody>
      </p:sp>
      <p:pic>
        <p:nvPicPr>
          <p:cNvPr id="124937" name="Image 30">
            <a:extLst>
              <a:ext uri="{FF2B5EF4-FFF2-40B4-BE49-F238E27FC236}">
                <a16:creationId xmlns:a16="http://schemas.microsoft.com/office/drawing/2014/main" id="{57877D70-E860-4DB0-8399-ECD4324336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825" y="1995488"/>
            <a:ext cx="4716463"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Ellipse 31">
            <a:extLst>
              <a:ext uri="{FF2B5EF4-FFF2-40B4-BE49-F238E27FC236}">
                <a16:creationId xmlns:a16="http://schemas.microsoft.com/office/drawing/2014/main" id="{C2C2CD50-461C-469C-B3F4-BA79CAAA3A54}"/>
              </a:ext>
            </a:extLst>
          </p:cNvPr>
          <p:cNvSpPr/>
          <p:nvPr/>
        </p:nvSpPr>
        <p:spPr>
          <a:xfrm>
            <a:off x="4546600" y="2122488"/>
            <a:ext cx="455613" cy="330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600" dirty="0">
                <a:solidFill>
                  <a:srgbClr val="000000"/>
                </a:solidFill>
              </a:rPr>
              <a:t>2</a:t>
            </a:r>
          </a:p>
        </p:txBody>
      </p:sp>
      <p:sp>
        <p:nvSpPr>
          <p:cNvPr id="33" name="Ellipse 32">
            <a:extLst>
              <a:ext uri="{FF2B5EF4-FFF2-40B4-BE49-F238E27FC236}">
                <a16:creationId xmlns:a16="http://schemas.microsoft.com/office/drawing/2014/main" id="{F54E7776-F73F-4A6B-963F-F6996EF9D69A}"/>
              </a:ext>
            </a:extLst>
          </p:cNvPr>
          <p:cNvSpPr/>
          <p:nvPr/>
        </p:nvSpPr>
        <p:spPr>
          <a:xfrm>
            <a:off x="1979613" y="3608388"/>
            <a:ext cx="457200" cy="330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600" dirty="0">
                <a:solidFill>
                  <a:srgbClr val="000000"/>
                </a:solidFill>
              </a:rPr>
              <a:t>1</a:t>
            </a: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D8A353-7448-468F-B10F-2FE50EB3A70A}"/>
              </a:ext>
            </a:extLst>
          </p:cNvPr>
          <p:cNvSpPr>
            <a:spLocks noGrp="1"/>
          </p:cNvSpPr>
          <p:nvPr>
            <p:ph type="title"/>
          </p:nvPr>
        </p:nvSpPr>
        <p:spPr>
          <a:xfrm>
            <a:off x="827088" y="268288"/>
            <a:ext cx="8066087" cy="742950"/>
          </a:xfrm>
        </p:spPr>
        <p:txBody>
          <a:bodyPr/>
          <a:lstStyle/>
          <a:p>
            <a:pPr>
              <a:defRPr/>
            </a:pPr>
            <a:r>
              <a:rPr lang="fr-FR" dirty="0"/>
              <a:t>Les risques d’une mauvaise communication </a:t>
            </a:r>
          </a:p>
        </p:txBody>
      </p:sp>
      <p:pic>
        <p:nvPicPr>
          <p:cNvPr id="16" name="Espace réservé du contenu 15">
            <a:extLst>
              <a:ext uri="{FF2B5EF4-FFF2-40B4-BE49-F238E27FC236}">
                <a16:creationId xmlns:a16="http://schemas.microsoft.com/office/drawing/2014/main" id="{8B3F94F7-99E9-446E-BA01-7DF01072370D}"/>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792913" y="84138"/>
            <a:ext cx="2351087" cy="2305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Espace réservé du contenu 4">
            <a:extLst>
              <a:ext uri="{FF2B5EF4-FFF2-40B4-BE49-F238E27FC236}">
                <a16:creationId xmlns:a16="http://schemas.microsoft.com/office/drawing/2014/main" id="{1A3838F9-3807-4792-9FAD-484FC6E7D24B}"/>
              </a:ext>
            </a:extLst>
          </p:cNvPr>
          <p:cNvPicPr>
            <a:picLocks noGrp="1" noChangeAspect="1" noChangeArrowheads="1"/>
          </p:cNvPicPr>
          <p:nvPr>
            <p:ph sz="half" idx="10"/>
          </p:nvPr>
        </p:nvPicPr>
        <p:blipFill>
          <a:blip r:embed="rId4">
            <a:extLst>
              <a:ext uri="{28A0092B-C50C-407E-A947-70E740481C1C}">
                <a14:useLocalDpi xmlns:a14="http://schemas.microsoft.com/office/drawing/2010/main" val="0"/>
              </a:ext>
            </a:extLst>
          </a:blip>
          <a:srcRect/>
          <a:stretch>
            <a:fillRect/>
          </a:stretch>
        </p:blipFill>
        <p:spPr bwMode="auto">
          <a:xfrm>
            <a:off x="179388" y="658813"/>
            <a:ext cx="4662487" cy="2401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1" name="Image 18">
            <a:extLst>
              <a:ext uri="{FF2B5EF4-FFF2-40B4-BE49-F238E27FC236}">
                <a16:creationId xmlns:a16="http://schemas.microsoft.com/office/drawing/2014/main" id="{B0D5AA5A-FD4B-4489-997B-75544B3E0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5925" y="2571750"/>
            <a:ext cx="48101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2" name="Image 20">
            <a:extLst>
              <a:ext uri="{FF2B5EF4-FFF2-40B4-BE49-F238E27FC236}">
                <a16:creationId xmlns:a16="http://schemas.microsoft.com/office/drawing/2014/main" id="{D14C5C0A-8D77-4886-97AB-BAB7C3292C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5450" y="5229225"/>
            <a:ext cx="47910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extLst>
              <a:ext uri="{FF2B5EF4-FFF2-40B4-BE49-F238E27FC236}">
                <a16:creationId xmlns:a16="http://schemas.microsoft.com/office/drawing/2014/main" id="{DA5932AD-A42E-485F-8553-7347FB39E002}"/>
              </a:ext>
            </a:extLst>
          </p:cNvPr>
          <p:cNvSpPr/>
          <p:nvPr/>
        </p:nvSpPr>
        <p:spPr>
          <a:xfrm>
            <a:off x="5364163" y="2571750"/>
            <a:ext cx="1944687" cy="3095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sp>
        <p:nvSpPr>
          <p:cNvPr id="24" name="Ellipse 23">
            <a:extLst>
              <a:ext uri="{FF2B5EF4-FFF2-40B4-BE49-F238E27FC236}">
                <a16:creationId xmlns:a16="http://schemas.microsoft.com/office/drawing/2014/main" id="{2FB1DFE0-6AC4-4E9F-91DA-D5ECE9E6BB8E}"/>
              </a:ext>
            </a:extLst>
          </p:cNvPr>
          <p:cNvSpPr/>
          <p:nvPr/>
        </p:nvSpPr>
        <p:spPr>
          <a:xfrm>
            <a:off x="6638925" y="754063"/>
            <a:ext cx="457200" cy="330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600" dirty="0">
                <a:solidFill>
                  <a:srgbClr val="000000"/>
                </a:solidFill>
              </a:rPr>
              <a:t>2</a:t>
            </a:r>
          </a:p>
        </p:txBody>
      </p:sp>
      <p:sp>
        <p:nvSpPr>
          <p:cNvPr id="25" name="Ellipse 24">
            <a:extLst>
              <a:ext uri="{FF2B5EF4-FFF2-40B4-BE49-F238E27FC236}">
                <a16:creationId xmlns:a16="http://schemas.microsoft.com/office/drawing/2014/main" id="{A0CA3716-1F20-454B-AE0C-95FE83156900}"/>
              </a:ext>
            </a:extLst>
          </p:cNvPr>
          <p:cNvSpPr/>
          <p:nvPr/>
        </p:nvSpPr>
        <p:spPr>
          <a:xfrm>
            <a:off x="1485900" y="2957513"/>
            <a:ext cx="457200" cy="330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600" dirty="0">
                <a:solidFill>
                  <a:srgbClr val="000000"/>
                </a:solidFill>
              </a:rPr>
              <a:t>1</a:t>
            </a:r>
          </a:p>
        </p:txBody>
      </p:sp>
      <p:pic>
        <p:nvPicPr>
          <p:cNvPr id="126986" name="Image 26">
            <a:extLst>
              <a:ext uri="{FF2B5EF4-FFF2-40B4-BE49-F238E27FC236}">
                <a16:creationId xmlns:a16="http://schemas.microsoft.com/office/drawing/2014/main" id="{1DAB712E-245B-4348-B91D-161649E6977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8438" y="3698875"/>
            <a:ext cx="3652837" cy="6000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cxnSp>
        <p:nvCxnSpPr>
          <p:cNvPr id="29" name="Connecteur droit 28">
            <a:extLst>
              <a:ext uri="{FF2B5EF4-FFF2-40B4-BE49-F238E27FC236}">
                <a16:creationId xmlns:a16="http://schemas.microsoft.com/office/drawing/2014/main" id="{1BCEC2D1-D3EC-48A4-8D42-81BA763A7273}"/>
              </a:ext>
            </a:extLst>
          </p:cNvPr>
          <p:cNvCxnSpPr>
            <a:cxnSpLocks/>
            <a:stCxn id="126986" idx="0"/>
          </p:cNvCxnSpPr>
          <p:nvPr/>
        </p:nvCxnSpPr>
        <p:spPr>
          <a:xfrm flipV="1">
            <a:off x="2025650" y="3060700"/>
            <a:ext cx="385763" cy="638175"/>
          </a:xfrm>
          <a:prstGeom prst="line">
            <a:avLst/>
          </a:prstGeom>
          <a:ln/>
        </p:spPr>
        <p:style>
          <a:lnRef idx="1">
            <a:schemeClr val="accent1"/>
          </a:lnRef>
          <a:fillRef idx="0">
            <a:schemeClr val="accent1"/>
          </a:fillRef>
          <a:effectRef idx="0">
            <a:schemeClr val="accent1"/>
          </a:effectRef>
          <a:fontRef idx="minor">
            <a:schemeClr val="tx1"/>
          </a:fontRef>
        </p:style>
      </p:cxnSp>
      <p:pic>
        <p:nvPicPr>
          <p:cNvPr id="126988" name="Image 34">
            <a:extLst>
              <a:ext uri="{FF2B5EF4-FFF2-40B4-BE49-F238E27FC236}">
                <a16:creationId xmlns:a16="http://schemas.microsoft.com/office/drawing/2014/main" id="{42B79DFC-AC5E-4A1F-B9F5-D314A12F39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4650" y="3497263"/>
            <a:ext cx="486727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Ellipse 35">
            <a:extLst>
              <a:ext uri="{FF2B5EF4-FFF2-40B4-BE49-F238E27FC236}">
                <a16:creationId xmlns:a16="http://schemas.microsoft.com/office/drawing/2014/main" id="{11B644FE-2E5F-4D52-942A-65FC91D7D424}"/>
              </a:ext>
            </a:extLst>
          </p:cNvPr>
          <p:cNvSpPr/>
          <p:nvPr/>
        </p:nvSpPr>
        <p:spPr>
          <a:xfrm>
            <a:off x="8569325" y="3730625"/>
            <a:ext cx="457200" cy="3286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600" dirty="0">
                <a:solidFill>
                  <a:srgbClr val="000000"/>
                </a:solidFill>
              </a:rPr>
              <a:t>3</a:t>
            </a:r>
          </a:p>
        </p:txBody>
      </p:sp>
      <p:sp>
        <p:nvSpPr>
          <p:cNvPr id="37" name="Rectangle 36">
            <a:extLst>
              <a:ext uri="{FF2B5EF4-FFF2-40B4-BE49-F238E27FC236}">
                <a16:creationId xmlns:a16="http://schemas.microsoft.com/office/drawing/2014/main" id="{CEA077D8-B615-45B9-96BC-C695F9118BDA}"/>
              </a:ext>
            </a:extLst>
          </p:cNvPr>
          <p:cNvSpPr/>
          <p:nvPr/>
        </p:nvSpPr>
        <p:spPr>
          <a:xfrm>
            <a:off x="7618413" y="3475038"/>
            <a:ext cx="482600" cy="23018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sp>
        <p:nvSpPr>
          <p:cNvPr id="38" name="Rectangle 37">
            <a:extLst>
              <a:ext uri="{FF2B5EF4-FFF2-40B4-BE49-F238E27FC236}">
                <a16:creationId xmlns:a16="http://schemas.microsoft.com/office/drawing/2014/main" id="{BBFF24ED-974C-4511-8BF3-729304695678}"/>
              </a:ext>
            </a:extLst>
          </p:cNvPr>
          <p:cNvSpPr/>
          <p:nvPr/>
        </p:nvSpPr>
        <p:spPr>
          <a:xfrm>
            <a:off x="6424613" y="3673475"/>
            <a:ext cx="811212" cy="23018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sp>
        <p:nvSpPr>
          <p:cNvPr id="39" name="Rectangle 38">
            <a:extLst>
              <a:ext uri="{FF2B5EF4-FFF2-40B4-BE49-F238E27FC236}">
                <a16:creationId xmlns:a16="http://schemas.microsoft.com/office/drawing/2014/main" id="{BA88DB3E-1D5F-4F56-8A5F-1FCE6D3A313E}"/>
              </a:ext>
            </a:extLst>
          </p:cNvPr>
          <p:cNvSpPr/>
          <p:nvPr/>
        </p:nvSpPr>
        <p:spPr>
          <a:xfrm>
            <a:off x="7212013" y="4341813"/>
            <a:ext cx="1104900" cy="23018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sp>
        <p:nvSpPr>
          <p:cNvPr id="40" name="Rectangle 39">
            <a:extLst>
              <a:ext uri="{FF2B5EF4-FFF2-40B4-BE49-F238E27FC236}">
                <a16:creationId xmlns:a16="http://schemas.microsoft.com/office/drawing/2014/main" id="{4A72950E-DD5C-4BE0-93A2-031C44EBAB5F}"/>
              </a:ext>
            </a:extLst>
          </p:cNvPr>
          <p:cNvSpPr/>
          <p:nvPr/>
        </p:nvSpPr>
        <p:spPr>
          <a:xfrm>
            <a:off x="4198938" y="4770438"/>
            <a:ext cx="1165225" cy="23018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1000" fill="hold"/>
                                        <p:tgtEl>
                                          <p:spTgt spid="16"/>
                                        </p:tgtEl>
                                        <p:attrNameLst>
                                          <p:attrName>ppt_w</p:attrName>
                                        </p:attrNameLst>
                                      </p:cBhvr>
                                      <p:tavLst>
                                        <p:tav tm="0">
                                          <p:val>
                                            <p:fltVal val="0"/>
                                          </p:val>
                                        </p:tav>
                                        <p:tav tm="100000">
                                          <p:val>
                                            <p:strVal val="#ppt_w"/>
                                          </p:val>
                                        </p:tav>
                                      </p:tavLst>
                                    </p:anim>
                                    <p:anim calcmode="lin" valueType="num">
                                      <p:cBhvr>
                                        <p:cTn id="16" dur="1000" fill="hold"/>
                                        <p:tgtEl>
                                          <p:spTgt spid="16"/>
                                        </p:tgtEl>
                                        <p:attrNameLst>
                                          <p:attrName>ppt_h</p:attrName>
                                        </p:attrNameLst>
                                      </p:cBhvr>
                                      <p:tavLst>
                                        <p:tav tm="0">
                                          <p:val>
                                            <p:fltVal val="0"/>
                                          </p:val>
                                        </p:tav>
                                        <p:tav tm="100000">
                                          <p:val>
                                            <p:strVal val="#ppt_h"/>
                                          </p:val>
                                        </p:tav>
                                      </p:tavLst>
                                    </p:anim>
                                    <p:anim calcmode="lin" valueType="num">
                                      <p:cBhvr>
                                        <p:cTn id="17" dur="1000" fill="hold"/>
                                        <p:tgtEl>
                                          <p:spTgt spid="16"/>
                                        </p:tgtEl>
                                        <p:attrNameLst>
                                          <p:attrName>style.rotation</p:attrName>
                                        </p:attrNameLst>
                                      </p:cBhvr>
                                      <p:tavLst>
                                        <p:tav tm="0">
                                          <p:val>
                                            <p:fltVal val="90"/>
                                          </p:val>
                                        </p:tav>
                                        <p:tav tm="100000">
                                          <p:val>
                                            <p:fltVal val="0"/>
                                          </p:val>
                                        </p:tav>
                                      </p:tavLst>
                                    </p:anim>
                                    <p:animEffect transition="in" filter="fade">
                                      <p:cBhvr>
                                        <p:cTn id="18"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FD5C07-13C0-1BA0-B50D-61E3397A2CAB}"/>
              </a:ext>
            </a:extLst>
          </p:cNvPr>
          <p:cNvSpPr>
            <a:spLocks noGrp="1"/>
          </p:cNvSpPr>
          <p:nvPr>
            <p:ph type="title"/>
          </p:nvPr>
        </p:nvSpPr>
        <p:spPr/>
        <p:txBody>
          <a:bodyPr lIns="91440" tIns="45720" rIns="91440" bIns="45720" anchor="t"/>
          <a:lstStyle/>
          <a:p>
            <a:r>
              <a:rPr lang="fr-FR" sz="3600" dirty="0">
                <a:latin typeface="Helvetica 75 Bold"/>
              </a:rPr>
              <a:t>interlude</a:t>
            </a:r>
            <a:endParaRPr lang="fr-FR" sz="3600" dirty="0"/>
          </a:p>
        </p:txBody>
      </p:sp>
      <p:sp>
        <p:nvSpPr>
          <p:cNvPr id="3" name="Espace réservé du contenu 2">
            <a:extLst>
              <a:ext uri="{FF2B5EF4-FFF2-40B4-BE49-F238E27FC236}">
                <a16:creationId xmlns:a16="http://schemas.microsoft.com/office/drawing/2014/main" id="{7365EE40-DBAA-C3CD-3F21-1A6386302950}"/>
              </a:ext>
            </a:extLst>
          </p:cNvPr>
          <p:cNvSpPr>
            <a:spLocks noGrp="1"/>
          </p:cNvSpPr>
          <p:nvPr>
            <p:ph sz="half" idx="1"/>
          </p:nvPr>
        </p:nvSpPr>
        <p:spPr/>
        <p:txBody>
          <a:bodyPr lIns="91440" tIns="45720" rIns="91440" bIns="45720" anchor="t">
            <a:normAutofit/>
          </a:bodyPr>
          <a:lstStyle/>
          <a:p>
            <a:r>
              <a:rPr lang="fr-FR" dirty="0">
                <a:latin typeface="Helvetica 75 Bold"/>
                <a:hlinkClick r:id="rId2"/>
              </a:rPr>
              <a:t>https://youtu.be/fT-ODMR-8e4?si=76PqcDG5cDhYgn2i</a:t>
            </a:r>
            <a:endParaRPr lang="fr-FR"/>
          </a:p>
          <a:p>
            <a:endParaRPr lang="fr-FR" dirty="0">
              <a:latin typeface="Helvetica 75 Bold"/>
            </a:endParaRPr>
          </a:p>
          <a:p>
            <a:r>
              <a:rPr lang="fr-FR" dirty="0">
                <a:latin typeface="Helvetica 75 Bold"/>
                <a:hlinkClick r:id="rId3"/>
              </a:rPr>
              <a:t>https://youtu.be/zPBLUKu-D_8?si=HnqyN5BwFEXjlCZc</a:t>
            </a:r>
            <a:endParaRPr lang="fr-FR"/>
          </a:p>
          <a:p>
            <a:endParaRPr lang="fr-FR" dirty="0">
              <a:latin typeface="Helvetica 75 Bold"/>
            </a:endParaRPr>
          </a:p>
          <a:p>
            <a:endParaRPr lang="fr-FR" dirty="0">
              <a:latin typeface="Helvetica 75 Bold"/>
            </a:endParaRPr>
          </a:p>
        </p:txBody>
      </p:sp>
      <p:pic>
        <p:nvPicPr>
          <p:cNvPr id="5" name="Espace réservé du contenu 4" descr="Holly Maniatty signant dans un concert de rap">
            <a:extLst>
              <a:ext uri="{FF2B5EF4-FFF2-40B4-BE49-F238E27FC236}">
                <a16:creationId xmlns:a16="http://schemas.microsoft.com/office/drawing/2014/main" id="{A68F7749-1722-0C2C-D89E-A6C72E6D6EF8}"/>
              </a:ext>
            </a:extLst>
          </p:cNvPr>
          <p:cNvPicPr>
            <a:picLocks noGrp="1" noChangeAspect="1"/>
          </p:cNvPicPr>
          <p:nvPr>
            <p:ph sz="half" idx="10"/>
          </p:nvPr>
        </p:nvPicPr>
        <p:blipFill>
          <a:blip r:embed="rId4"/>
          <a:stretch>
            <a:fillRect/>
          </a:stretch>
        </p:blipFill>
        <p:spPr>
          <a:xfrm>
            <a:off x="4259251" y="712122"/>
            <a:ext cx="4104456" cy="2248448"/>
          </a:xfrm>
        </p:spPr>
      </p:pic>
      <p:pic>
        <p:nvPicPr>
          <p:cNvPr id="6" name="Image 5" descr="  Holly Maniatty signant à côté du chanteur de rap">
            <a:extLst>
              <a:ext uri="{FF2B5EF4-FFF2-40B4-BE49-F238E27FC236}">
                <a16:creationId xmlns:a16="http://schemas.microsoft.com/office/drawing/2014/main" id="{17BCFEA4-666C-B681-1B2D-5D56D3D614E4}"/>
              </a:ext>
            </a:extLst>
          </p:cNvPr>
          <p:cNvPicPr>
            <a:picLocks noChangeAspect="1"/>
          </p:cNvPicPr>
          <p:nvPr/>
        </p:nvPicPr>
        <p:blipFill>
          <a:blip r:embed="rId5"/>
          <a:stretch>
            <a:fillRect/>
          </a:stretch>
        </p:blipFill>
        <p:spPr>
          <a:xfrm>
            <a:off x="5717186" y="2446884"/>
            <a:ext cx="2743200" cy="1515698"/>
          </a:xfrm>
          <a:prstGeom prst="rect">
            <a:avLst/>
          </a:prstGeom>
        </p:spPr>
      </p:pic>
      <p:pic>
        <p:nvPicPr>
          <p:cNvPr id="7" name="Image 6" descr="Rap God : Holly Maniatty VS Eminem​​">
            <a:extLst>
              <a:ext uri="{FF2B5EF4-FFF2-40B4-BE49-F238E27FC236}">
                <a16:creationId xmlns:a16="http://schemas.microsoft.com/office/drawing/2014/main" id="{9B35764C-9A0B-EDAE-51A6-600491D7879D}"/>
              </a:ext>
            </a:extLst>
          </p:cNvPr>
          <p:cNvPicPr>
            <a:picLocks noChangeAspect="1"/>
          </p:cNvPicPr>
          <p:nvPr/>
        </p:nvPicPr>
        <p:blipFill>
          <a:blip r:embed="rId6"/>
          <a:stretch>
            <a:fillRect/>
          </a:stretch>
        </p:blipFill>
        <p:spPr>
          <a:xfrm>
            <a:off x="566866" y="2686724"/>
            <a:ext cx="2743200" cy="1577227"/>
          </a:xfrm>
          <a:prstGeom prst="rect">
            <a:avLst/>
          </a:prstGeom>
        </p:spPr>
      </p:pic>
      <p:sp>
        <p:nvSpPr>
          <p:cNvPr id="10" name="ZoneTexte 9" descr="Rap God : Holly Maniatty VS Eminem​">
            <a:extLst>
              <a:ext uri="{FF2B5EF4-FFF2-40B4-BE49-F238E27FC236}">
                <a16:creationId xmlns:a16="http://schemas.microsoft.com/office/drawing/2014/main" id="{9049C289-133D-3B4A-53DC-8644B17D85DB}"/>
              </a:ext>
            </a:extLst>
          </p:cNvPr>
          <p:cNvSpPr txBox="1"/>
          <p:nvPr/>
        </p:nvSpPr>
        <p:spPr>
          <a:xfrm>
            <a:off x="535974" y="4358846"/>
            <a:ext cx="2747162"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b="1">
                <a:solidFill>
                  <a:srgbClr val="F1F1F1"/>
                </a:solidFill>
                <a:latin typeface="YouTube Sans"/>
              </a:rPr>
              <a:t>Rap God : Holly Maniatty VS Eminem</a:t>
            </a:r>
          </a:p>
        </p:txBody>
      </p:sp>
    </p:spTree>
    <p:extLst>
      <p:ext uri="{BB962C8B-B14F-4D97-AF65-F5344CB8AC3E}">
        <p14:creationId xmlns:p14="http://schemas.microsoft.com/office/powerpoint/2010/main" val="912114147"/>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0E9D014-3B7C-41BC-9FF7-6F0F452FB961}"/>
              </a:ext>
            </a:extLst>
          </p:cNvPr>
          <p:cNvSpPr>
            <a:spLocks noGrp="1"/>
          </p:cNvSpPr>
          <p:nvPr>
            <p:ph type="title"/>
          </p:nvPr>
        </p:nvSpPr>
        <p:spPr>
          <a:xfrm>
            <a:off x="827088" y="1419225"/>
            <a:ext cx="6337300" cy="2881313"/>
          </a:xfrm>
        </p:spPr>
        <p:txBody>
          <a:bodyPr/>
          <a:lstStyle/>
          <a:p>
            <a:pPr>
              <a:defRPr/>
            </a:pPr>
            <a:r>
              <a:rPr lang="fr-FR" dirty="0"/>
              <a:t>Handicap moteur </a:t>
            </a:r>
            <a:br>
              <a:rPr lang="fr-FR" dirty="0"/>
            </a:br>
            <a:r>
              <a:rPr lang="fr-FR" sz="3600" dirty="0">
                <a:latin typeface="Helvetica 55 Roman" panose="020B0604020202020204" pitchFamily="34" charset="0"/>
              </a:rPr>
              <a:t>(hors déplacement)</a:t>
            </a:r>
            <a:endParaRPr lang="fr-FR" dirty="0">
              <a:latin typeface="Helvetica 55 Roman" panose="020B0604020202020204" pitchFamily="34" charset="0"/>
            </a:endParaRPr>
          </a:p>
        </p:txBody>
      </p:sp>
      <p:grpSp>
        <p:nvGrpSpPr>
          <p:cNvPr id="55299" name="Groupe 15">
            <a:extLst>
              <a:ext uri="{FF2B5EF4-FFF2-40B4-BE49-F238E27FC236}">
                <a16:creationId xmlns:a16="http://schemas.microsoft.com/office/drawing/2014/main" id="{D8E91BC3-05ED-4FF9-BEFB-B8D75E60D191}"/>
              </a:ext>
              <a:ext uri="{C183D7F6-B498-43B3-948B-1728B52AA6E4}">
                <adec:decorative xmlns:adec="http://schemas.microsoft.com/office/drawing/2017/decorative" val="1"/>
              </a:ext>
            </a:extLst>
          </p:cNvPr>
          <p:cNvGrpSpPr>
            <a:grpSpLocks/>
          </p:cNvGrpSpPr>
          <p:nvPr/>
        </p:nvGrpSpPr>
        <p:grpSpPr bwMode="auto">
          <a:xfrm>
            <a:off x="8235950" y="195263"/>
            <a:ext cx="728663" cy="728662"/>
            <a:chOff x="7969695" y="113308"/>
            <a:chExt cx="1017379" cy="1017379"/>
          </a:xfrm>
        </p:grpSpPr>
        <p:sp>
          <p:nvSpPr>
            <p:cNvPr id="5" name="Forme libre 16">
              <a:extLst>
                <a:ext uri="{FF2B5EF4-FFF2-40B4-BE49-F238E27FC236}">
                  <a16:creationId xmlns:a16="http://schemas.microsoft.com/office/drawing/2014/main" id="{29ADE5B1-B8BD-46C7-A472-FC1BB9FF782E}"/>
                </a:ext>
              </a:extLst>
            </p:cNvPr>
            <p:cNvSpPr/>
            <p:nvPr/>
          </p:nvSpPr>
          <p:spPr>
            <a:xfrm>
              <a:off x="7969695" y="11330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55301" name="Image 17">
              <a:extLst>
                <a:ext uri="{FF2B5EF4-FFF2-40B4-BE49-F238E27FC236}">
                  <a16:creationId xmlns:a16="http://schemas.microsoft.com/office/drawing/2014/main" id="{81666C3D-EC04-4C71-8FC5-5C5711EE8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8384" y="171997"/>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68190863"/>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8B82F63C-E254-4938-A3C8-869645E2C54E}"/>
              </a:ext>
            </a:extLst>
          </p:cNvPr>
          <p:cNvSpPr>
            <a:spLocks noGrp="1"/>
          </p:cNvSpPr>
          <p:nvPr>
            <p:ph type="title"/>
          </p:nvPr>
        </p:nvSpPr>
        <p:spPr>
          <a:xfrm>
            <a:off x="827088" y="268288"/>
            <a:ext cx="8066087" cy="742950"/>
          </a:xfrm>
        </p:spPr>
        <p:txBody>
          <a:bodyPr/>
          <a:lstStyle/>
          <a:p>
            <a:pPr>
              <a:defRPr/>
            </a:pPr>
            <a:r>
              <a:rPr lang="fr-FR" dirty="0"/>
              <a:t>Sur ce handicap moteur</a:t>
            </a:r>
          </a:p>
        </p:txBody>
      </p:sp>
      <p:sp>
        <p:nvSpPr>
          <p:cNvPr id="6" name="Espace réservé du contenu 5">
            <a:extLst>
              <a:ext uri="{FF2B5EF4-FFF2-40B4-BE49-F238E27FC236}">
                <a16:creationId xmlns:a16="http://schemas.microsoft.com/office/drawing/2014/main" id="{D78354F9-1C75-467C-A122-F16882AA7259}"/>
              </a:ext>
            </a:extLst>
          </p:cNvPr>
          <p:cNvSpPr>
            <a:spLocks noGrp="1"/>
          </p:cNvSpPr>
          <p:nvPr>
            <p:ph sz="half" idx="1"/>
          </p:nvPr>
        </p:nvSpPr>
        <p:spPr>
          <a:xfrm>
            <a:off x="900113" y="915988"/>
            <a:ext cx="7959725" cy="3563937"/>
          </a:xfrm>
        </p:spPr>
        <p:txBody>
          <a:bodyPr/>
          <a:lstStyle/>
          <a:p>
            <a:pPr>
              <a:lnSpc>
                <a:spcPct val="100000"/>
              </a:lnSpc>
              <a:defRPr/>
            </a:pPr>
            <a:r>
              <a:rPr lang="fr-FR" dirty="0"/>
              <a:t>Aptitude limitée à se déplacer, à exécuter des tâches manuelles ou à mouvoir certaines parties du corps.</a:t>
            </a:r>
          </a:p>
          <a:p>
            <a:pPr>
              <a:lnSpc>
                <a:spcPct val="100000"/>
              </a:lnSpc>
              <a:defRPr/>
            </a:pPr>
            <a:r>
              <a:rPr lang="fr-FR" dirty="0">
                <a:latin typeface="+mn-lt"/>
              </a:rPr>
              <a:t>Les causes sont très variées </a:t>
            </a:r>
            <a:r>
              <a:rPr lang="fr-FR" dirty="0">
                <a:latin typeface="Helvetica 55 Roman" panose="020B0604020202020204" pitchFamily="34" charset="0"/>
              </a:rPr>
              <a:t>dont les plus importantes : maladies invalidantes (ex sclérose en plaque), TMS, paralysie cérébrale, paraplégie, tétraplégie (médullaires), AVC, traumatisme crânien, amputation acquise ou congénitale. </a:t>
            </a:r>
          </a:p>
          <a:p>
            <a:pPr>
              <a:lnSpc>
                <a:spcPct val="100000"/>
              </a:lnSpc>
              <a:defRPr/>
            </a:pPr>
            <a:r>
              <a:rPr lang="fr-FR" dirty="0">
                <a:latin typeface="Helvetica 55 Roman" panose="020B0604020202020204" pitchFamily="34" charset="0"/>
              </a:rPr>
              <a:t>Façon de prendre la situation selon :</a:t>
            </a:r>
          </a:p>
          <a:p>
            <a:pPr marL="285750" indent="-285750">
              <a:lnSpc>
                <a:spcPct val="100000"/>
              </a:lnSpc>
              <a:buClr>
                <a:srgbClr val="FF6600"/>
              </a:buClr>
              <a:buSzPct val="125000"/>
              <a:buFont typeface="Wingdings" panose="05000000000000000000" pitchFamily="2" charset="2"/>
              <a:buChar char="§"/>
              <a:defRPr/>
            </a:pPr>
            <a:r>
              <a:rPr lang="fr-FR" dirty="0">
                <a:latin typeface="Helvetica 55 Roman" panose="020B0604020202020204" pitchFamily="34" charset="0"/>
              </a:rPr>
              <a:t>handicap congénital et acquis ;</a:t>
            </a:r>
          </a:p>
          <a:p>
            <a:pPr marL="285750" indent="-285750">
              <a:lnSpc>
                <a:spcPct val="100000"/>
              </a:lnSpc>
              <a:buClr>
                <a:srgbClr val="FF6600"/>
              </a:buClr>
              <a:buSzPct val="125000"/>
              <a:buFont typeface="Wingdings" panose="05000000000000000000" pitchFamily="2" charset="2"/>
              <a:buChar char="§"/>
              <a:defRPr/>
            </a:pPr>
            <a:r>
              <a:rPr lang="fr-FR">
                <a:latin typeface="Helvetica 55 Roman" panose="020B0604020202020204" pitchFamily="34" charset="0"/>
              </a:rPr>
              <a:t>handicap </a:t>
            </a:r>
            <a:r>
              <a:rPr lang="fr-FR" dirty="0">
                <a:latin typeface="Helvetica 55 Roman" panose="020B0604020202020204" pitchFamily="34" charset="0"/>
              </a:rPr>
              <a:t>par malformation, maladie, accident, ou vieillissement ;</a:t>
            </a:r>
          </a:p>
          <a:p>
            <a:pPr marL="285750" indent="-285750">
              <a:lnSpc>
                <a:spcPct val="100000"/>
              </a:lnSpc>
              <a:buClr>
                <a:srgbClr val="FF6600"/>
              </a:buClr>
              <a:buSzPct val="125000"/>
              <a:buFont typeface="Wingdings" panose="05000000000000000000" pitchFamily="2" charset="2"/>
              <a:buChar char="§"/>
              <a:defRPr/>
            </a:pPr>
            <a:r>
              <a:rPr lang="fr-FR">
                <a:latin typeface="Helvetica 55 Roman" panose="020B0604020202020204" pitchFamily="34" charset="0"/>
              </a:rPr>
              <a:t>handicap </a:t>
            </a:r>
            <a:r>
              <a:rPr lang="fr-FR" dirty="0">
                <a:latin typeface="Helvetica 55 Roman" panose="020B0604020202020204" pitchFamily="34" charset="0"/>
              </a:rPr>
              <a:t>évolutif et non évolutif.</a:t>
            </a:r>
          </a:p>
        </p:txBody>
      </p:sp>
      <p:grpSp>
        <p:nvGrpSpPr>
          <p:cNvPr id="56324" name="Groupe 15">
            <a:extLst>
              <a:ext uri="{FF2B5EF4-FFF2-40B4-BE49-F238E27FC236}">
                <a16:creationId xmlns:a16="http://schemas.microsoft.com/office/drawing/2014/main" id="{CFD410E8-86F4-4894-BD05-FC930469FB21}"/>
              </a:ext>
              <a:ext uri="{C183D7F6-B498-43B3-948B-1728B52AA6E4}">
                <adec:decorative xmlns:adec="http://schemas.microsoft.com/office/drawing/2017/decorative" val="1"/>
              </a:ext>
            </a:extLst>
          </p:cNvPr>
          <p:cNvGrpSpPr>
            <a:grpSpLocks/>
          </p:cNvGrpSpPr>
          <p:nvPr/>
        </p:nvGrpSpPr>
        <p:grpSpPr bwMode="auto">
          <a:xfrm>
            <a:off x="8459788" y="123825"/>
            <a:ext cx="576262" cy="566738"/>
            <a:chOff x="7969695" y="113308"/>
            <a:chExt cx="1017379" cy="1017379"/>
          </a:xfrm>
        </p:grpSpPr>
        <p:sp>
          <p:nvSpPr>
            <p:cNvPr id="9" name="Forme libre 16">
              <a:extLst>
                <a:ext uri="{FF2B5EF4-FFF2-40B4-BE49-F238E27FC236}">
                  <a16:creationId xmlns:a16="http://schemas.microsoft.com/office/drawing/2014/main" id="{2CA5D8A7-05BC-4E17-83DB-8EBAB61F6175}"/>
                </a:ext>
              </a:extLst>
            </p:cNvPr>
            <p:cNvSpPr/>
            <p:nvPr/>
          </p:nvSpPr>
          <p:spPr>
            <a:xfrm>
              <a:off x="7969695" y="11330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56326" name="Image 17">
              <a:extLst>
                <a:ext uri="{FF2B5EF4-FFF2-40B4-BE49-F238E27FC236}">
                  <a16:creationId xmlns:a16="http://schemas.microsoft.com/office/drawing/2014/main" id="{376B3797-2E58-44A5-9986-CF2AD95395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8384" y="171997"/>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06671697"/>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D67A3-C744-D1B9-36DA-2E7701812E6E}"/>
              </a:ext>
            </a:extLst>
          </p:cNvPr>
          <p:cNvSpPr>
            <a:spLocks noGrp="1"/>
          </p:cNvSpPr>
          <p:nvPr>
            <p:ph type="title"/>
          </p:nvPr>
        </p:nvSpPr>
        <p:spPr/>
        <p:txBody>
          <a:bodyPr/>
          <a:lstStyle/>
          <a:p>
            <a:r>
              <a:rPr lang="fr-FR" dirty="0"/>
              <a:t>Le handicap moteur</a:t>
            </a:r>
          </a:p>
        </p:txBody>
      </p:sp>
      <p:sp>
        <p:nvSpPr>
          <p:cNvPr id="6" name="Espace réservé du contenu 5">
            <a:extLst>
              <a:ext uri="{FF2B5EF4-FFF2-40B4-BE49-F238E27FC236}">
                <a16:creationId xmlns:a16="http://schemas.microsoft.com/office/drawing/2014/main" id="{D1529C62-38D1-F30F-30ED-E594288501D0}"/>
              </a:ext>
            </a:extLst>
          </p:cNvPr>
          <p:cNvSpPr>
            <a:spLocks noGrp="1"/>
          </p:cNvSpPr>
          <p:nvPr>
            <p:ph idx="1"/>
          </p:nvPr>
        </p:nvSpPr>
        <p:spPr>
          <a:xfrm>
            <a:off x="339726" y="2139702"/>
            <a:ext cx="8470899" cy="2186681"/>
          </a:xfrm>
        </p:spPr>
        <p:txBody>
          <a:bodyPr>
            <a:noAutofit/>
          </a:bodyPr>
          <a:lstStyle/>
          <a:p>
            <a:pPr>
              <a:lnSpc>
                <a:spcPct val="150000"/>
              </a:lnSpc>
            </a:pPr>
            <a:r>
              <a:rPr lang="fr-FR" sz="1600" dirty="0"/>
              <a:t>Le handicap qui résulte d'une déficience motrice est </a:t>
            </a:r>
            <a:r>
              <a:rPr lang="fr-FR" sz="1600" b="1" dirty="0"/>
              <a:t>souvent visible </a:t>
            </a:r>
            <a:r>
              <a:rPr lang="fr-FR" sz="1600" dirty="0"/>
              <a:t>et se manifeste par des </a:t>
            </a:r>
            <a:r>
              <a:rPr lang="fr-FR" sz="1600" b="1" dirty="0"/>
              <a:t>difficultés à se mouvoir, à effectuer certains gestes</a:t>
            </a:r>
            <a:r>
              <a:rPr lang="fr-FR" sz="1600" dirty="0"/>
              <a:t>, etc.</a:t>
            </a:r>
          </a:p>
          <a:p>
            <a:pPr lvl="1">
              <a:lnSpc>
                <a:spcPct val="150000"/>
              </a:lnSpc>
            </a:pPr>
            <a:r>
              <a:rPr lang="fr-FR" sz="1200" dirty="0">
                <a:latin typeface="Helvetica 65 Medium" panose="020B0604020202020204" pitchFamily="34" charset="0"/>
              </a:rPr>
              <a:t>Exemples : perte ou détérioration d'un membre, sclérose en plaque, arthrite, myopathies, paraplégie, tétraplégie, nanisme.</a:t>
            </a:r>
            <a:endParaRPr lang="fr-FR" sz="1600" dirty="0">
              <a:latin typeface="Helvetica 65 Medium" panose="020B0604020202020204" pitchFamily="34" charset="0"/>
            </a:endParaRPr>
          </a:p>
        </p:txBody>
      </p:sp>
      <p:pic>
        <p:nvPicPr>
          <p:cNvPr id="5" name="Image 4">
            <a:extLst>
              <a:ext uri="{FF2B5EF4-FFF2-40B4-BE49-F238E27FC236}">
                <a16:creationId xmlns:a16="http://schemas.microsoft.com/office/drawing/2014/main" id="{82720B8F-B916-901C-1C35-E7F1D423B9C6}"/>
              </a:ext>
            </a:extLst>
          </p:cNvPr>
          <p:cNvPicPr>
            <a:picLocks noChangeAspect="1"/>
          </p:cNvPicPr>
          <p:nvPr/>
        </p:nvPicPr>
        <p:blipFill>
          <a:blip r:embed="rId3">
            <a:duotone>
              <a:prstClr val="black"/>
              <a:srgbClr val="B871FF">
                <a:tint val="45000"/>
                <a:satMod val="400000"/>
              </a:srgbClr>
            </a:duotone>
          </a:blip>
          <a:stretch>
            <a:fillRect/>
          </a:stretch>
        </p:blipFill>
        <p:spPr>
          <a:xfrm>
            <a:off x="6787313" y="32305"/>
            <a:ext cx="542925" cy="571500"/>
          </a:xfrm>
          <a:prstGeom prst="rect">
            <a:avLst/>
          </a:prstGeom>
        </p:spPr>
      </p:pic>
      <p:pic>
        <p:nvPicPr>
          <p:cNvPr id="10" name="Image 9">
            <a:extLst>
              <a:ext uri="{FF2B5EF4-FFF2-40B4-BE49-F238E27FC236}">
                <a16:creationId xmlns:a16="http://schemas.microsoft.com/office/drawing/2014/main" id="{7850E2DC-2018-38F9-9708-F67787C7FE36}"/>
              </a:ext>
            </a:extLst>
          </p:cNvPr>
          <p:cNvPicPr>
            <a:picLocks noChangeAspect="1"/>
          </p:cNvPicPr>
          <p:nvPr/>
        </p:nvPicPr>
        <p:blipFill>
          <a:blip r:embed="rId4">
            <a:duotone>
              <a:prstClr val="black"/>
              <a:srgbClr val="B871FF">
                <a:tint val="45000"/>
                <a:satMod val="400000"/>
              </a:srgbClr>
            </a:duotone>
          </a:blip>
          <a:stretch>
            <a:fillRect/>
          </a:stretch>
        </p:blipFill>
        <p:spPr>
          <a:xfrm>
            <a:off x="7366638" y="40062"/>
            <a:ext cx="583352" cy="563743"/>
          </a:xfrm>
          <a:prstGeom prst="rect">
            <a:avLst/>
          </a:prstGeom>
        </p:spPr>
      </p:pic>
      <p:graphicFrame>
        <p:nvGraphicFramePr>
          <p:cNvPr id="3" name="Diagramme 2">
            <a:extLst>
              <a:ext uri="{FF2B5EF4-FFF2-40B4-BE49-F238E27FC236}">
                <a16:creationId xmlns:a16="http://schemas.microsoft.com/office/drawing/2014/main" id="{97D93D8E-7A42-FCD5-FB2C-465B2C23D7E1}"/>
              </a:ext>
            </a:extLst>
          </p:cNvPr>
          <p:cNvGraphicFramePr/>
          <p:nvPr/>
        </p:nvGraphicFramePr>
        <p:xfrm>
          <a:off x="2303748" y="670950"/>
          <a:ext cx="5220579" cy="14412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95922283"/>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522CFC-26D7-051B-2E7D-9FA5B87B94AF}"/>
              </a:ext>
            </a:extLst>
          </p:cNvPr>
          <p:cNvSpPr>
            <a:spLocks noGrp="1"/>
          </p:cNvSpPr>
          <p:nvPr>
            <p:ph type="title"/>
          </p:nvPr>
        </p:nvSpPr>
        <p:spPr>
          <a:xfrm>
            <a:off x="2588256" y="195486"/>
            <a:ext cx="6000943" cy="742950"/>
          </a:xfrm>
        </p:spPr>
        <p:txBody>
          <a:bodyPr/>
          <a:lstStyle/>
          <a:p>
            <a:r>
              <a:rPr lang="fr-FR" dirty="0"/>
              <a:t>Sur la déficience motrice : TMS</a:t>
            </a:r>
          </a:p>
        </p:txBody>
      </p:sp>
      <p:sp>
        <p:nvSpPr>
          <p:cNvPr id="3" name="Ellipse 2">
            <a:extLst>
              <a:ext uri="{FF2B5EF4-FFF2-40B4-BE49-F238E27FC236}">
                <a16:creationId xmlns:a16="http://schemas.microsoft.com/office/drawing/2014/main" id="{1DC462E2-2482-C1EE-1D58-FF5E15C64AF1}"/>
              </a:ext>
            </a:extLst>
          </p:cNvPr>
          <p:cNvSpPr/>
          <p:nvPr/>
        </p:nvSpPr>
        <p:spPr>
          <a:xfrm>
            <a:off x="8724760" y="133617"/>
            <a:ext cx="398112" cy="388834"/>
          </a:xfrm>
          <a:prstGeom prst="ellipse">
            <a:avLst/>
          </a:prstGeom>
          <a:blipFill>
            <a:blip r:embed="rId2">
              <a:biLevel thresh="75000"/>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a:ln w="28575">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5" name="Image 4">
            <a:extLst>
              <a:ext uri="{FF2B5EF4-FFF2-40B4-BE49-F238E27FC236}">
                <a16:creationId xmlns:a16="http://schemas.microsoft.com/office/drawing/2014/main" id="{766C4799-0E0A-50F9-89CA-5CA255DDF53B}"/>
              </a:ext>
            </a:extLst>
          </p:cNvPr>
          <p:cNvPicPr>
            <a:picLocks noChangeAspect="1"/>
          </p:cNvPicPr>
          <p:nvPr/>
        </p:nvPicPr>
        <p:blipFill>
          <a:blip r:embed="rId4"/>
          <a:stretch>
            <a:fillRect/>
          </a:stretch>
        </p:blipFill>
        <p:spPr>
          <a:xfrm>
            <a:off x="0" y="0"/>
            <a:ext cx="2539271" cy="5143500"/>
          </a:xfrm>
          <a:prstGeom prst="rect">
            <a:avLst/>
          </a:prstGeom>
        </p:spPr>
      </p:pic>
      <p:pic>
        <p:nvPicPr>
          <p:cNvPr id="11" name="Espace réservé du contenu 10">
            <a:extLst>
              <a:ext uri="{FF2B5EF4-FFF2-40B4-BE49-F238E27FC236}">
                <a16:creationId xmlns:a16="http://schemas.microsoft.com/office/drawing/2014/main" id="{EC6F544A-848D-1056-97DF-41D3A0AB3598}"/>
              </a:ext>
            </a:extLst>
          </p:cNvPr>
          <p:cNvPicPr>
            <a:picLocks noGrp="1" noChangeAspect="1"/>
          </p:cNvPicPr>
          <p:nvPr>
            <p:ph sz="half" idx="1"/>
          </p:nvPr>
        </p:nvPicPr>
        <p:blipFill>
          <a:blip r:embed="rId5"/>
          <a:stretch>
            <a:fillRect/>
          </a:stretch>
        </p:blipFill>
        <p:spPr>
          <a:xfrm>
            <a:off x="2588257" y="892162"/>
            <a:ext cx="6516232" cy="2148805"/>
          </a:xfrm>
        </p:spPr>
      </p:pic>
      <p:pic>
        <p:nvPicPr>
          <p:cNvPr id="13" name="Image 12">
            <a:extLst>
              <a:ext uri="{FF2B5EF4-FFF2-40B4-BE49-F238E27FC236}">
                <a16:creationId xmlns:a16="http://schemas.microsoft.com/office/drawing/2014/main" id="{583242B1-9D28-E5F3-D421-EC5FAA2AB401}"/>
              </a:ext>
            </a:extLst>
          </p:cNvPr>
          <p:cNvPicPr>
            <a:picLocks noChangeAspect="1"/>
          </p:cNvPicPr>
          <p:nvPr/>
        </p:nvPicPr>
        <p:blipFill>
          <a:blip r:embed="rId6"/>
          <a:stretch>
            <a:fillRect/>
          </a:stretch>
        </p:blipFill>
        <p:spPr>
          <a:xfrm>
            <a:off x="2567129" y="3219822"/>
            <a:ext cx="6537360" cy="1256592"/>
          </a:xfrm>
          <a:prstGeom prst="rect">
            <a:avLst/>
          </a:prstGeom>
        </p:spPr>
      </p:pic>
      <p:pic>
        <p:nvPicPr>
          <p:cNvPr id="16" name="Image 15">
            <a:extLst>
              <a:ext uri="{FF2B5EF4-FFF2-40B4-BE49-F238E27FC236}">
                <a16:creationId xmlns:a16="http://schemas.microsoft.com/office/drawing/2014/main" id="{015386BD-C95E-ADED-3B42-345DCF01B356}"/>
              </a:ext>
            </a:extLst>
          </p:cNvPr>
          <p:cNvPicPr>
            <a:picLocks noChangeAspect="1"/>
          </p:cNvPicPr>
          <p:nvPr/>
        </p:nvPicPr>
        <p:blipFill>
          <a:blip r:embed="rId7"/>
          <a:stretch>
            <a:fillRect/>
          </a:stretch>
        </p:blipFill>
        <p:spPr>
          <a:xfrm>
            <a:off x="8103936" y="48922"/>
            <a:ext cx="430740" cy="473529"/>
          </a:xfrm>
          <a:prstGeom prst="rect">
            <a:avLst/>
          </a:prstGeom>
        </p:spPr>
      </p:pic>
    </p:spTree>
    <p:extLst>
      <p:ext uri="{BB962C8B-B14F-4D97-AF65-F5344CB8AC3E}">
        <p14:creationId xmlns:p14="http://schemas.microsoft.com/office/powerpoint/2010/main" val="2801702096"/>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753137-D234-A994-F8FB-B55424D33A8A}"/>
              </a:ext>
            </a:extLst>
          </p:cNvPr>
          <p:cNvSpPr>
            <a:spLocks noGrp="1"/>
          </p:cNvSpPr>
          <p:nvPr>
            <p:ph type="title"/>
          </p:nvPr>
        </p:nvSpPr>
        <p:spPr>
          <a:xfrm rot="16200000">
            <a:off x="-1591775" y="2272282"/>
            <a:ext cx="4176464" cy="742950"/>
          </a:xfrm>
        </p:spPr>
        <p:txBody>
          <a:bodyPr/>
          <a:lstStyle/>
          <a:p>
            <a:r>
              <a:rPr lang="fr-FR" dirty="0"/>
              <a:t>Situation de handicap moteur</a:t>
            </a:r>
          </a:p>
        </p:txBody>
      </p:sp>
      <p:sp>
        <p:nvSpPr>
          <p:cNvPr id="10" name="Ellipse 9">
            <a:extLst>
              <a:ext uri="{FF2B5EF4-FFF2-40B4-BE49-F238E27FC236}">
                <a16:creationId xmlns:a16="http://schemas.microsoft.com/office/drawing/2014/main" id="{B96D6CA0-9283-7B87-0777-59968ADEB6D7}"/>
              </a:ext>
            </a:extLst>
          </p:cNvPr>
          <p:cNvSpPr/>
          <p:nvPr/>
        </p:nvSpPr>
        <p:spPr>
          <a:xfrm>
            <a:off x="8724760" y="133617"/>
            <a:ext cx="398112" cy="388834"/>
          </a:xfrm>
          <a:prstGeom prst="ellipse">
            <a:avLst/>
          </a:prstGeom>
          <a:blipFill>
            <a:blip r:embed="rId2">
              <a:biLevel thresh="75000"/>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a:ln w="28575">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6" name="Espace réservé du contenu 5">
            <a:extLst>
              <a:ext uri="{FF2B5EF4-FFF2-40B4-BE49-F238E27FC236}">
                <a16:creationId xmlns:a16="http://schemas.microsoft.com/office/drawing/2014/main" id="{DD4F21F5-B82D-BB3A-4F7C-B7FB0217F7EB}"/>
              </a:ext>
            </a:extLst>
          </p:cNvPr>
          <p:cNvPicPr>
            <a:picLocks noGrp="1" noChangeAspect="1"/>
          </p:cNvPicPr>
          <p:nvPr>
            <p:ph sz="half" idx="1"/>
          </p:nvPr>
        </p:nvPicPr>
        <p:blipFill>
          <a:blip r:embed="rId4"/>
          <a:stretch>
            <a:fillRect/>
          </a:stretch>
        </p:blipFill>
        <p:spPr>
          <a:xfrm>
            <a:off x="653319" y="176753"/>
            <a:ext cx="7994224" cy="4934009"/>
          </a:xfrm>
        </p:spPr>
      </p:pic>
      <p:pic>
        <p:nvPicPr>
          <p:cNvPr id="7" name="Image 6">
            <a:extLst>
              <a:ext uri="{FF2B5EF4-FFF2-40B4-BE49-F238E27FC236}">
                <a16:creationId xmlns:a16="http://schemas.microsoft.com/office/drawing/2014/main" id="{FE638171-5BD9-F7A2-BFA8-2F968B8B295D}"/>
              </a:ext>
            </a:extLst>
          </p:cNvPr>
          <p:cNvPicPr>
            <a:picLocks noChangeAspect="1"/>
          </p:cNvPicPr>
          <p:nvPr/>
        </p:nvPicPr>
        <p:blipFill>
          <a:blip r:embed="rId5"/>
          <a:stretch>
            <a:fillRect/>
          </a:stretch>
        </p:blipFill>
        <p:spPr>
          <a:xfrm>
            <a:off x="8216803" y="94927"/>
            <a:ext cx="430740" cy="473529"/>
          </a:xfrm>
          <a:prstGeom prst="rect">
            <a:avLst/>
          </a:prstGeom>
        </p:spPr>
      </p:pic>
    </p:spTree>
    <p:extLst>
      <p:ext uri="{BB962C8B-B14F-4D97-AF65-F5344CB8AC3E}">
        <p14:creationId xmlns:p14="http://schemas.microsoft.com/office/powerpoint/2010/main" val="129639706"/>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723C23F-153E-4E52-833F-7C28DD569A85}"/>
              </a:ext>
            </a:extLst>
          </p:cNvPr>
          <p:cNvSpPr>
            <a:spLocks noGrp="1"/>
          </p:cNvSpPr>
          <p:nvPr>
            <p:ph type="title"/>
          </p:nvPr>
        </p:nvSpPr>
        <p:spPr>
          <a:xfrm>
            <a:off x="827088" y="268288"/>
            <a:ext cx="8066087" cy="742950"/>
          </a:xfrm>
        </p:spPr>
        <p:txBody>
          <a:bodyPr/>
          <a:lstStyle/>
          <a:p>
            <a:pPr>
              <a:defRPr/>
            </a:pPr>
            <a:r>
              <a:rPr lang="fr-FR" dirty="0"/>
              <a:t>Question sur expérience utilisateur</a:t>
            </a:r>
          </a:p>
        </p:txBody>
      </p:sp>
      <p:sp>
        <p:nvSpPr>
          <p:cNvPr id="5" name="Espace réservé du contenu 4">
            <a:extLst>
              <a:ext uri="{FF2B5EF4-FFF2-40B4-BE49-F238E27FC236}">
                <a16:creationId xmlns:a16="http://schemas.microsoft.com/office/drawing/2014/main" id="{E78A80AD-9355-43C4-817B-827F99699CC4}"/>
              </a:ext>
            </a:extLst>
          </p:cNvPr>
          <p:cNvSpPr>
            <a:spLocks noGrp="1"/>
          </p:cNvSpPr>
          <p:nvPr>
            <p:ph sz="half" idx="1"/>
          </p:nvPr>
        </p:nvSpPr>
        <p:spPr>
          <a:xfrm>
            <a:off x="827088" y="1184275"/>
            <a:ext cx="8066087" cy="3332163"/>
          </a:xfrm>
        </p:spPr>
        <p:txBody>
          <a:bodyPr/>
          <a:lstStyle/>
          <a:p>
            <a:pPr marL="342900" indent="-342900">
              <a:lnSpc>
                <a:spcPct val="100000"/>
              </a:lnSpc>
              <a:spcBef>
                <a:spcPts val="2400"/>
              </a:spcBef>
              <a:spcAft>
                <a:spcPts val="2400"/>
              </a:spcAft>
              <a:buClr>
                <a:srgbClr val="FF6600"/>
              </a:buClr>
              <a:buSzPct val="125000"/>
              <a:buFont typeface="Wingdings" panose="05000000000000000000" pitchFamily="2" charset="2"/>
              <a:buChar char="§"/>
              <a:defRPr/>
            </a:pPr>
            <a:r>
              <a:rPr lang="fr-FR" sz="2000" dirty="0">
                <a:solidFill>
                  <a:schemeClr val="bg1"/>
                </a:solidFill>
              </a:rPr>
              <a:t>Veuillez définir en quelques ligne ce qu’est « l’expérience utilisateur satisfaisante » ?</a:t>
            </a:r>
          </a:p>
          <a:p>
            <a:pPr marL="342900" indent="-342900">
              <a:lnSpc>
                <a:spcPct val="100000"/>
              </a:lnSpc>
              <a:spcBef>
                <a:spcPts val="2400"/>
              </a:spcBef>
              <a:spcAft>
                <a:spcPts val="2400"/>
              </a:spcAft>
              <a:buClr>
                <a:srgbClr val="FF6600"/>
              </a:buClr>
              <a:buSzPct val="125000"/>
              <a:buFont typeface="Wingdings" panose="05000000000000000000" pitchFamily="2" charset="2"/>
              <a:buChar char="§"/>
              <a:defRPr/>
            </a:pPr>
            <a:r>
              <a:rPr lang="fr-FR" sz="2000" dirty="0">
                <a:solidFill>
                  <a:schemeClr val="bg1"/>
                </a:solidFill>
              </a:rPr>
              <a:t>Définir avec vos mots la conception inclusive ?</a:t>
            </a:r>
          </a:p>
        </p:txBody>
      </p:sp>
      <p:sp>
        <p:nvSpPr>
          <p:cNvPr id="43012" name="Espace réservé du pied de page 2">
            <a:extLst>
              <a:ext uri="{FF2B5EF4-FFF2-40B4-BE49-F238E27FC236}">
                <a16:creationId xmlns:a16="http://schemas.microsoft.com/office/drawing/2014/main" id="{8DE5A711-9221-4E16-A128-AA0160EC3458}"/>
              </a:ext>
            </a:extLst>
          </p:cNvPr>
          <p:cNvSpPr>
            <a:spLocks noGrp="1" noChangeArrowheads="1"/>
          </p:cNvSpPr>
          <p:nvPr>
            <p:ph type="ftr"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Interne Orange</a:t>
            </a: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llipse 10">
            <a:extLst>
              <a:ext uri="{FF2B5EF4-FFF2-40B4-BE49-F238E27FC236}">
                <a16:creationId xmlns:a16="http://schemas.microsoft.com/office/drawing/2014/main" id="{1090CCAD-6EFB-FBE1-8DE8-561D929AA090}"/>
              </a:ext>
            </a:extLst>
          </p:cNvPr>
          <p:cNvSpPr/>
          <p:nvPr/>
        </p:nvSpPr>
        <p:spPr>
          <a:xfrm>
            <a:off x="8724760" y="133617"/>
            <a:ext cx="398112" cy="388834"/>
          </a:xfrm>
          <a:prstGeom prst="ellipse">
            <a:avLst/>
          </a:prstGeom>
          <a:blipFill>
            <a:blip r:embed="rId2">
              <a:biLevel thresh="75000"/>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a:ln w="28575">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Titre 1">
            <a:extLst>
              <a:ext uri="{FF2B5EF4-FFF2-40B4-BE49-F238E27FC236}">
                <a16:creationId xmlns:a16="http://schemas.microsoft.com/office/drawing/2014/main" id="{16E41E97-BDFF-582A-180B-BB43F94F6239}"/>
              </a:ext>
            </a:extLst>
          </p:cNvPr>
          <p:cNvSpPr txBox="1">
            <a:spLocks/>
          </p:cNvSpPr>
          <p:nvPr/>
        </p:nvSpPr>
        <p:spPr>
          <a:xfrm rot="16200000">
            <a:off x="-1618436" y="2056259"/>
            <a:ext cx="4176464" cy="742950"/>
          </a:xfrm>
          <a:prstGeom prst="rect">
            <a:avLst/>
          </a:prstGeom>
        </p:spPr>
        <p:txBody>
          <a:bodyPr/>
          <a:lstStyle>
            <a:lvl1pPr algn="l" rtl="0" eaLnBrk="0" fontAlgn="base" hangingPunct="0">
              <a:lnSpc>
                <a:spcPct val="90000"/>
              </a:lnSpc>
              <a:spcBef>
                <a:spcPct val="0"/>
              </a:spcBef>
              <a:spcAft>
                <a:spcPct val="0"/>
              </a:spcAft>
              <a:defRPr sz="2200" b="1" kern="1200" spc="-20">
                <a:solidFill>
                  <a:srgbClr val="F16E00"/>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b="1">
                <a:solidFill>
                  <a:srgbClr val="F16E00"/>
                </a:solidFill>
                <a:latin typeface="Helvetica 75 Bold" pitchFamily="34" charset="0"/>
              </a:defRPr>
            </a:lvl2pPr>
            <a:lvl3pPr algn="l" rtl="0" eaLnBrk="0" fontAlgn="base" hangingPunct="0">
              <a:lnSpc>
                <a:spcPct val="90000"/>
              </a:lnSpc>
              <a:spcBef>
                <a:spcPct val="0"/>
              </a:spcBef>
              <a:spcAft>
                <a:spcPct val="0"/>
              </a:spcAft>
              <a:defRPr sz="2000" b="1">
                <a:solidFill>
                  <a:srgbClr val="F16E00"/>
                </a:solidFill>
                <a:latin typeface="Helvetica 75 Bold" pitchFamily="34" charset="0"/>
              </a:defRPr>
            </a:lvl3pPr>
            <a:lvl4pPr algn="l" rtl="0" eaLnBrk="0" fontAlgn="base" hangingPunct="0">
              <a:lnSpc>
                <a:spcPct val="90000"/>
              </a:lnSpc>
              <a:spcBef>
                <a:spcPct val="0"/>
              </a:spcBef>
              <a:spcAft>
                <a:spcPct val="0"/>
              </a:spcAft>
              <a:defRPr sz="2000" b="1">
                <a:solidFill>
                  <a:srgbClr val="F16E00"/>
                </a:solidFill>
                <a:latin typeface="Helvetica 75 Bold" pitchFamily="34" charset="0"/>
              </a:defRPr>
            </a:lvl4pPr>
            <a:lvl5pPr algn="l" rtl="0" eaLnBrk="0" fontAlgn="base" hangingPunct="0">
              <a:lnSpc>
                <a:spcPct val="90000"/>
              </a:lnSpc>
              <a:spcBef>
                <a:spcPct val="0"/>
              </a:spcBef>
              <a:spcAft>
                <a:spcPct val="0"/>
              </a:spcAft>
              <a:defRPr sz="2000" b="1">
                <a:solidFill>
                  <a:srgbClr val="F16E00"/>
                </a:solidFill>
                <a:latin typeface="Helvetica 75 Bold" pitchFamily="34" charset="0"/>
              </a:defRPr>
            </a:lvl5pPr>
            <a:lvl6pPr marL="457200" algn="l" rtl="0" eaLnBrk="1" fontAlgn="base" hangingPunct="1">
              <a:lnSpc>
                <a:spcPct val="90000"/>
              </a:lnSpc>
              <a:spcBef>
                <a:spcPct val="0"/>
              </a:spcBef>
              <a:spcAft>
                <a:spcPct val="0"/>
              </a:spcAft>
              <a:defRPr sz="2000" b="1">
                <a:solidFill>
                  <a:srgbClr val="F16E00"/>
                </a:solidFill>
                <a:latin typeface="Helvetica 75 Bold" pitchFamily="34" charset="0"/>
              </a:defRPr>
            </a:lvl6pPr>
            <a:lvl7pPr marL="914400" algn="l" rtl="0" eaLnBrk="1" fontAlgn="base" hangingPunct="1">
              <a:lnSpc>
                <a:spcPct val="90000"/>
              </a:lnSpc>
              <a:spcBef>
                <a:spcPct val="0"/>
              </a:spcBef>
              <a:spcAft>
                <a:spcPct val="0"/>
              </a:spcAft>
              <a:defRPr sz="2000" b="1">
                <a:solidFill>
                  <a:srgbClr val="F16E00"/>
                </a:solidFill>
                <a:latin typeface="Helvetica 75 Bold" pitchFamily="34" charset="0"/>
              </a:defRPr>
            </a:lvl7pPr>
            <a:lvl8pPr marL="1371600" algn="l" rtl="0" eaLnBrk="1" fontAlgn="base" hangingPunct="1">
              <a:lnSpc>
                <a:spcPct val="90000"/>
              </a:lnSpc>
              <a:spcBef>
                <a:spcPct val="0"/>
              </a:spcBef>
              <a:spcAft>
                <a:spcPct val="0"/>
              </a:spcAft>
              <a:defRPr sz="2000" b="1">
                <a:solidFill>
                  <a:srgbClr val="F16E00"/>
                </a:solidFill>
                <a:latin typeface="Helvetica 75 Bold" pitchFamily="34" charset="0"/>
              </a:defRPr>
            </a:lvl8pPr>
            <a:lvl9pPr marL="1828800" algn="l" rtl="0" eaLnBrk="1" fontAlgn="base" hangingPunct="1">
              <a:lnSpc>
                <a:spcPct val="90000"/>
              </a:lnSpc>
              <a:spcBef>
                <a:spcPct val="0"/>
              </a:spcBef>
              <a:spcAft>
                <a:spcPct val="0"/>
              </a:spcAft>
              <a:defRPr sz="2000" b="1">
                <a:solidFill>
                  <a:srgbClr val="F16E00"/>
                </a:solidFill>
                <a:latin typeface="Helvetica 75 Bold" pitchFamily="34" charset="0"/>
              </a:defRPr>
            </a:lvl9pPr>
          </a:lstStyle>
          <a:p>
            <a:pPr defTabSz="914400"/>
            <a:r>
              <a:rPr lang="fr-FR" sz="2000" dirty="0"/>
              <a:t>Bonne pratique Situ H moteur</a:t>
            </a:r>
          </a:p>
        </p:txBody>
      </p:sp>
      <p:pic>
        <p:nvPicPr>
          <p:cNvPr id="2" name="Image 1">
            <a:extLst>
              <a:ext uri="{FF2B5EF4-FFF2-40B4-BE49-F238E27FC236}">
                <a16:creationId xmlns:a16="http://schemas.microsoft.com/office/drawing/2014/main" id="{9F9043E7-CEFF-E846-4553-DDD6D62B683A}"/>
              </a:ext>
            </a:extLst>
          </p:cNvPr>
          <p:cNvPicPr>
            <a:picLocks noChangeAspect="1"/>
          </p:cNvPicPr>
          <p:nvPr/>
        </p:nvPicPr>
        <p:blipFill>
          <a:blip r:embed="rId4"/>
          <a:stretch>
            <a:fillRect/>
          </a:stretch>
        </p:blipFill>
        <p:spPr>
          <a:xfrm>
            <a:off x="8103936" y="48922"/>
            <a:ext cx="430740" cy="473529"/>
          </a:xfrm>
          <a:prstGeom prst="rect">
            <a:avLst/>
          </a:prstGeom>
        </p:spPr>
      </p:pic>
      <p:pic>
        <p:nvPicPr>
          <p:cNvPr id="8" name="Espace réservé du contenu 7">
            <a:extLst>
              <a:ext uri="{FF2B5EF4-FFF2-40B4-BE49-F238E27FC236}">
                <a16:creationId xmlns:a16="http://schemas.microsoft.com/office/drawing/2014/main" id="{8C0768ED-FAD5-0DD4-401D-584AB0C405F0}"/>
              </a:ext>
            </a:extLst>
          </p:cNvPr>
          <p:cNvPicPr>
            <a:picLocks noGrp="1" noChangeAspect="1"/>
          </p:cNvPicPr>
          <p:nvPr>
            <p:ph sz="half" idx="1"/>
          </p:nvPr>
        </p:nvPicPr>
        <p:blipFill>
          <a:blip r:embed="rId5"/>
          <a:stretch>
            <a:fillRect/>
          </a:stretch>
        </p:blipFill>
        <p:spPr>
          <a:xfrm>
            <a:off x="683568" y="651874"/>
            <a:ext cx="8195490" cy="4008107"/>
          </a:xfrm>
        </p:spPr>
      </p:pic>
    </p:spTree>
    <p:extLst>
      <p:ext uri="{BB962C8B-B14F-4D97-AF65-F5344CB8AC3E}">
        <p14:creationId xmlns:p14="http://schemas.microsoft.com/office/powerpoint/2010/main" val="2044287300"/>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Image 43" descr="poste de travail multi devices">
            <a:extLst>
              <a:ext uri="{FF2B5EF4-FFF2-40B4-BE49-F238E27FC236}">
                <a16:creationId xmlns:a16="http://schemas.microsoft.com/office/drawing/2014/main" id="{59FA398E-522D-4FFC-AF2E-90BA9B3C0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50"/>
          <a:stretch>
            <a:fillRect/>
          </a:stretch>
        </p:blipFill>
        <p:spPr bwMode="auto">
          <a:xfrm>
            <a:off x="3778250" y="3436938"/>
            <a:ext cx="2062163"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ZoneTexte 12">
            <a:extLst>
              <a:ext uri="{FF2B5EF4-FFF2-40B4-BE49-F238E27FC236}">
                <a16:creationId xmlns:a16="http://schemas.microsoft.com/office/drawing/2014/main" id="{9BEE86BA-3FB6-46EE-803F-94CBC412A093}"/>
              </a:ext>
            </a:extLst>
          </p:cNvPr>
          <p:cNvSpPr txBox="1">
            <a:spLocks noChangeArrowheads="1"/>
          </p:cNvSpPr>
          <p:nvPr/>
        </p:nvSpPr>
        <p:spPr bwMode="auto">
          <a:xfrm rot="-5400000">
            <a:off x="1142207" y="213519"/>
            <a:ext cx="950912"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fr-FR" altLang="fr-FR" sz="138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sp>
        <p:nvSpPr>
          <p:cNvPr id="62468" name="ZoneTexte 20">
            <a:extLst>
              <a:ext uri="{FF2B5EF4-FFF2-40B4-BE49-F238E27FC236}">
                <a16:creationId xmlns:a16="http://schemas.microsoft.com/office/drawing/2014/main" id="{1B40691A-00AC-41B0-A6D1-89379144E54C}"/>
              </a:ext>
            </a:extLst>
          </p:cNvPr>
          <p:cNvSpPr txBox="1">
            <a:spLocks noChangeArrowheads="1"/>
          </p:cNvSpPr>
          <p:nvPr/>
        </p:nvSpPr>
        <p:spPr bwMode="auto">
          <a:xfrm rot="5400000">
            <a:off x="3752057" y="3199606"/>
            <a:ext cx="576262"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3500">
                <a:solidFill>
                  <a:srgbClr val="FF0000"/>
                </a:solidFill>
                <a:latin typeface="Ebrima" panose="02000000000000000000" pitchFamily="2" charset="0"/>
              </a:rPr>
              <a:t>X</a:t>
            </a:r>
          </a:p>
        </p:txBody>
      </p:sp>
      <p:sp>
        <p:nvSpPr>
          <p:cNvPr id="62469" name="ZoneTexte 27">
            <a:extLst>
              <a:ext uri="{FF2B5EF4-FFF2-40B4-BE49-F238E27FC236}">
                <a16:creationId xmlns:a16="http://schemas.microsoft.com/office/drawing/2014/main" id="{BB5A9ED6-CEA2-446D-A1DE-72281A88237A}"/>
              </a:ext>
            </a:extLst>
          </p:cNvPr>
          <p:cNvSpPr txBox="1">
            <a:spLocks noChangeArrowheads="1"/>
          </p:cNvSpPr>
          <p:nvPr/>
        </p:nvSpPr>
        <p:spPr bwMode="auto">
          <a:xfrm rot="5400000">
            <a:off x="867568" y="2472532"/>
            <a:ext cx="5762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7200">
                <a:solidFill>
                  <a:srgbClr val="FF0000"/>
                </a:solidFill>
                <a:latin typeface="Ebrima" panose="02000000000000000000" pitchFamily="2" charset="0"/>
              </a:rPr>
              <a:t>X</a:t>
            </a:r>
          </a:p>
        </p:txBody>
      </p:sp>
      <p:sp>
        <p:nvSpPr>
          <p:cNvPr id="62470" name="ZoneTexte 36">
            <a:extLst>
              <a:ext uri="{FF2B5EF4-FFF2-40B4-BE49-F238E27FC236}">
                <a16:creationId xmlns:a16="http://schemas.microsoft.com/office/drawing/2014/main" id="{773FE137-18B6-4507-A58B-F32DEF4BFC54}"/>
              </a:ext>
            </a:extLst>
          </p:cNvPr>
          <p:cNvSpPr txBox="1">
            <a:spLocks noChangeArrowheads="1"/>
          </p:cNvSpPr>
          <p:nvPr/>
        </p:nvSpPr>
        <p:spPr bwMode="auto">
          <a:xfrm rot="6171881">
            <a:off x="4550569" y="3937794"/>
            <a:ext cx="360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2800">
                <a:solidFill>
                  <a:srgbClr val="FF0000"/>
                </a:solidFill>
                <a:latin typeface="Ebrima" panose="02000000000000000000" pitchFamily="2" charset="0"/>
              </a:rPr>
              <a:t>X</a:t>
            </a:r>
          </a:p>
        </p:txBody>
      </p:sp>
      <p:pic>
        <p:nvPicPr>
          <p:cNvPr id="62471" name="Image 45" descr="plage braille">
            <a:extLst>
              <a:ext uri="{FF2B5EF4-FFF2-40B4-BE49-F238E27FC236}">
                <a16:creationId xmlns:a16="http://schemas.microsoft.com/office/drawing/2014/main" id="{ECC7E09C-CDD5-417D-9CCB-49DEA5873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0413" y="3692525"/>
            <a:ext cx="1704975"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2" name="ZoneTexte 17">
            <a:extLst>
              <a:ext uri="{FF2B5EF4-FFF2-40B4-BE49-F238E27FC236}">
                <a16:creationId xmlns:a16="http://schemas.microsoft.com/office/drawing/2014/main" id="{095A20AA-E61E-4D55-AA95-4214F8C1A5B7}"/>
              </a:ext>
            </a:extLst>
          </p:cNvPr>
          <p:cNvSpPr txBox="1">
            <a:spLocks noChangeArrowheads="1"/>
          </p:cNvSpPr>
          <p:nvPr/>
        </p:nvSpPr>
        <p:spPr bwMode="auto">
          <a:xfrm rot="-5400000">
            <a:off x="3718718" y="300832"/>
            <a:ext cx="95091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fr-FR" altLang="fr-FR" sz="138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pic>
        <p:nvPicPr>
          <p:cNvPr id="62473" name="Image 8">
            <a:extLst>
              <a:ext uri="{FF2B5EF4-FFF2-40B4-BE49-F238E27FC236}">
                <a16:creationId xmlns:a16="http://schemas.microsoft.com/office/drawing/2014/main" id="{8A7AC95F-5029-4BAA-AD0D-94ACCD4E36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5813" y="925513"/>
            <a:ext cx="4667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Espace réservé du contenu 6">
            <a:extLst>
              <a:ext uri="{FF2B5EF4-FFF2-40B4-BE49-F238E27FC236}">
                <a16:creationId xmlns:a16="http://schemas.microsoft.com/office/drawing/2014/main" id="{1C6FCBC1-2B26-4A40-9AF3-2D995B251F01}"/>
              </a:ext>
            </a:extLst>
          </p:cNvPr>
          <p:cNvPicPr>
            <a:picLocks noGrp="1" noChangeAspect="1"/>
          </p:cNvPicPr>
          <p:nvPr>
            <p:ph sz="quarter" idx="12"/>
          </p:nvPr>
        </p:nvPicPr>
        <p:blipFill>
          <a:blip r:embed="rId6"/>
          <a:stretch>
            <a:fillRect/>
          </a:stretch>
        </p:blipFill>
        <p:spPr>
          <a:xfrm>
            <a:off x="-33338" y="5356225"/>
            <a:ext cx="4033838" cy="2049463"/>
          </a:xfrm>
        </p:spPr>
      </p:pic>
      <p:grpSp>
        <p:nvGrpSpPr>
          <p:cNvPr id="62475" name="Groupe 18">
            <a:extLst>
              <a:ext uri="{FF2B5EF4-FFF2-40B4-BE49-F238E27FC236}">
                <a16:creationId xmlns:a16="http://schemas.microsoft.com/office/drawing/2014/main" id="{A9112C8F-EF3D-42DE-8D61-883DBE7C74D1}"/>
              </a:ext>
            </a:extLst>
          </p:cNvPr>
          <p:cNvGrpSpPr>
            <a:grpSpLocks/>
          </p:cNvGrpSpPr>
          <p:nvPr/>
        </p:nvGrpSpPr>
        <p:grpSpPr bwMode="auto">
          <a:xfrm>
            <a:off x="50800" y="331788"/>
            <a:ext cx="9058275" cy="4479925"/>
            <a:chOff x="0" y="249528"/>
            <a:chExt cx="9144000" cy="4644444"/>
          </a:xfrm>
        </p:grpSpPr>
        <p:pic>
          <p:nvPicPr>
            <p:cNvPr id="62501" name="Image 9">
              <a:extLst>
                <a:ext uri="{FF2B5EF4-FFF2-40B4-BE49-F238E27FC236}">
                  <a16:creationId xmlns:a16="http://schemas.microsoft.com/office/drawing/2014/main" id="{8B60F367-F305-4E18-8260-FCDCA2980F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49528"/>
              <a:ext cx="9144000" cy="464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02" name="Image 16">
              <a:extLst>
                <a:ext uri="{FF2B5EF4-FFF2-40B4-BE49-F238E27FC236}">
                  <a16:creationId xmlns:a16="http://schemas.microsoft.com/office/drawing/2014/main" id="{1AE2D968-946D-47B2-8616-31512489FA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2826" y="757109"/>
              <a:ext cx="3259081" cy="182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re 1">
            <a:extLst>
              <a:ext uri="{FF2B5EF4-FFF2-40B4-BE49-F238E27FC236}">
                <a16:creationId xmlns:a16="http://schemas.microsoft.com/office/drawing/2014/main" id="{B67B8CAD-0D50-48F5-9E93-BB0F8B9E25B6}"/>
              </a:ext>
            </a:extLst>
          </p:cNvPr>
          <p:cNvSpPr>
            <a:spLocks noGrp="1"/>
          </p:cNvSpPr>
          <p:nvPr>
            <p:ph type="title"/>
          </p:nvPr>
        </p:nvSpPr>
        <p:spPr>
          <a:xfrm>
            <a:off x="395288" y="-20638"/>
            <a:ext cx="7769225" cy="454026"/>
          </a:xfrm>
          <a:solidFill>
            <a:schemeClr val="tx1">
              <a:lumMod val="95000"/>
              <a:lumOff val="5000"/>
            </a:schemeClr>
          </a:solidFill>
        </p:spPr>
        <p:txBody>
          <a:bodyPr/>
          <a:lstStyle/>
          <a:p>
            <a:pPr algn="ctr">
              <a:defRPr/>
            </a:pPr>
            <a:r>
              <a:rPr lang="fr-FR" sz="2400" dirty="0">
                <a:solidFill>
                  <a:srgbClr val="FF6600"/>
                </a:solidFill>
              </a:rPr>
              <a:t>Comprendre difficultés sur poste de travail</a:t>
            </a:r>
          </a:p>
        </p:txBody>
      </p:sp>
      <p:grpSp>
        <p:nvGrpSpPr>
          <p:cNvPr id="62477" name="Groupe 15">
            <a:extLst>
              <a:ext uri="{FF2B5EF4-FFF2-40B4-BE49-F238E27FC236}">
                <a16:creationId xmlns:a16="http://schemas.microsoft.com/office/drawing/2014/main" id="{5C45839F-C2FB-4CFB-AA99-1CD1A9585CD2}"/>
              </a:ext>
              <a:ext uri="{C183D7F6-B498-43B3-948B-1728B52AA6E4}">
                <adec:decorative xmlns:adec="http://schemas.microsoft.com/office/drawing/2017/decorative" val="1"/>
              </a:ext>
            </a:extLst>
          </p:cNvPr>
          <p:cNvGrpSpPr>
            <a:grpSpLocks/>
          </p:cNvGrpSpPr>
          <p:nvPr/>
        </p:nvGrpSpPr>
        <p:grpSpPr bwMode="auto">
          <a:xfrm>
            <a:off x="8459788" y="123825"/>
            <a:ext cx="576262" cy="566738"/>
            <a:chOff x="7969695" y="113308"/>
            <a:chExt cx="1017379" cy="1017379"/>
          </a:xfrm>
        </p:grpSpPr>
        <p:sp>
          <p:nvSpPr>
            <p:cNvPr id="33" name="Forme libre 16">
              <a:extLst>
                <a:ext uri="{FF2B5EF4-FFF2-40B4-BE49-F238E27FC236}">
                  <a16:creationId xmlns:a16="http://schemas.microsoft.com/office/drawing/2014/main" id="{101A29B2-B394-452F-9D12-27B98E6B421F}"/>
                </a:ext>
              </a:extLst>
            </p:cNvPr>
            <p:cNvSpPr/>
            <p:nvPr/>
          </p:nvSpPr>
          <p:spPr>
            <a:xfrm>
              <a:off x="7969695" y="11330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62500" name="Image 17">
              <a:extLst>
                <a:ext uri="{FF2B5EF4-FFF2-40B4-BE49-F238E27FC236}">
                  <a16:creationId xmlns:a16="http://schemas.microsoft.com/office/drawing/2014/main" id="{B8FEABFC-7D9B-4688-A043-DEE7798E1E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28384" y="171997"/>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478" name="Groupe 27">
            <a:extLst>
              <a:ext uri="{FF2B5EF4-FFF2-40B4-BE49-F238E27FC236}">
                <a16:creationId xmlns:a16="http://schemas.microsoft.com/office/drawing/2014/main" id="{5F3B599B-5228-4063-AF3C-F25AD40657C8}"/>
              </a:ext>
            </a:extLst>
          </p:cNvPr>
          <p:cNvGrpSpPr>
            <a:grpSpLocks/>
          </p:cNvGrpSpPr>
          <p:nvPr/>
        </p:nvGrpSpPr>
        <p:grpSpPr bwMode="auto">
          <a:xfrm>
            <a:off x="7827963" y="3854450"/>
            <a:ext cx="1030287" cy="852488"/>
            <a:chOff x="9214172" y="504732"/>
            <a:chExt cx="1810840" cy="1366580"/>
          </a:xfrm>
        </p:grpSpPr>
        <p:cxnSp>
          <p:nvCxnSpPr>
            <p:cNvPr id="56" name="Connecteur droit 55">
              <a:extLst>
                <a:ext uri="{FF2B5EF4-FFF2-40B4-BE49-F238E27FC236}">
                  <a16:creationId xmlns:a16="http://schemas.microsoft.com/office/drawing/2014/main" id="{CCFBD9D0-ED49-494C-ACF0-AA8609015727}"/>
                </a:ext>
              </a:extLst>
            </p:cNvPr>
            <p:cNvCxnSpPr/>
            <p:nvPr/>
          </p:nvCxnSpPr>
          <p:spPr>
            <a:xfrm flipH="1">
              <a:off x="9222542" y="535270"/>
              <a:ext cx="1802470" cy="1264786"/>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0BA59B1F-81E3-4328-A6EF-C2C3CFF5ACF9}"/>
                </a:ext>
              </a:extLst>
            </p:cNvPr>
            <p:cNvCxnSpPr>
              <a:cxnSpLocks/>
            </p:cNvCxnSpPr>
            <p:nvPr/>
          </p:nvCxnSpPr>
          <p:spPr>
            <a:xfrm flipH="1" flipV="1">
              <a:off x="9214172" y="504732"/>
              <a:ext cx="1802470"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62479" name="Groupe 27">
            <a:extLst>
              <a:ext uri="{FF2B5EF4-FFF2-40B4-BE49-F238E27FC236}">
                <a16:creationId xmlns:a16="http://schemas.microsoft.com/office/drawing/2014/main" id="{6B4783CB-1B2C-419D-91CB-2CDD927FB334}"/>
              </a:ext>
            </a:extLst>
          </p:cNvPr>
          <p:cNvGrpSpPr>
            <a:grpSpLocks/>
          </p:cNvGrpSpPr>
          <p:nvPr/>
        </p:nvGrpSpPr>
        <p:grpSpPr bwMode="auto">
          <a:xfrm>
            <a:off x="1155700" y="3514725"/>
            <a:ext cx="1030288" cy="852488"/>
            <a:chOff x="9214172" y="504732"/>
            <a:chExt cx="1810840" cy="1366580"/>
          </a:xfrm>
        </p:grpSpPr>
        <p:cxnSp>
          <p:nvCxnSpPr>
            <p:cNvPr id="59" name="Connecteur droit 58">
              <a:extLst>
                <a:ext uri="{FF2B5EF4-FFF2-40B4-BE49-F238E27FC236}">
                  <a16:creationId xmlns:a16="http://schemas.microsoft.com/office/drawing/2014/main" id="{E4290109-1936-4AC3-911F-A85463DED527}"/>
                </a:ext>
              </a:extLst>
            </p:cNvPr>
            <p:cNvCxnSpPr/>
            <p:nvPr/>
          </p:nvCxnSpPr>
          <p:spPr>
            <a:xfrm flipH="1">
              <a:off x="9222543" y="535270"/>
              <a:ext cx="1802469" cy="1264786"/>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76E4D70F-8941-4A66-9049-6D654B752D52}"/>
                </a:ext>
              </a:extLst>
            </p:cNvPr>
            <p:cNvCxnSpPr>
              <a:cxnSpLocks/>
            </p:cNvCxnSpPr>
            <p:nvPr/>
          </p:nvCxnSpPr>
          <p:spPr>
            <a:xfrm flipH="1" flipV="1">
              <a:off x="9214172" y="504732"/>
              <a:ext cx="1802469"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62480" name="Groupe 27">
            <a:extLst>
              <a:ext uri="{FF2B5EF4-FFF2-40B4-BE49-F238E27FC236}">
                <a16:creationId xmlns:a16="http://schemas.microsoft.com/office/drawing/2014/main" id="{4818B236-C5CA-48D3-B642-13BB2FA681EC}"/>
              </a:ext>
            </a:extLst>
          </p:cNvPr>
          <p:cNvGrpSpPr>
            <a:grpSpLocks/>
          </p:cNvGrpSpPr>
          <p:nvPr/>
        </p:nvGrpSpPr>
        <p:grpSpPr bwMode="auto">
          <a:xfrm>
            <a:off x="4572000" y="4040188"/>
            <a:ext cx="936625" cy="614362"/>
            <a:chOff x="9214172" y="504732"/>
            <a:chExt cx="1810840" cy="1366580"/>
          </a:xfrm>
        </p:grpSpPr>
        <p:cxnSp>
          <p:nvCxnSpPr>
            <p:cNvPr id="62" name="Connecteur droit 61">
              <a:extLst>
                <a:ext uri="{FF2B5EF4-FFF2-40B4-BE49-F238E27FC236}">
                  <a16:creationId xmlns:a16="http://schemas.microsoft.com/office/drawing/2014/main" id="{251DE6B2-11D6-4E4E-84AA-8140F2784CBC}"/>
                </a:ext>
              </a:extLst>
            </p:cNvPr>
            <p:cNvCxnSpPr/>
            <p:nvPr/>
          </p:nvCxnSpPr>
          <p:spPr>
            <a:xfrm flipH="1">
              <a:off x="9223381" y="536512"/>
              <a:ext cx="1801631" cy="1264176"/>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A528DE4E-394B-4FCD-8385-481916AC2BA0}"/>
                </a:ext>
              </a:extLst>
            </p:cNvPr>
            <p:cNvCxnSpPr>
              <a:cxnSpLocks/>
            </p:cNvCxnSpPr>
            <p:nvPr/>
          </p:nvCxnSpPr>
          <p:spPr>
            <a:xfrm flipH="1" flipV="1">
              <a:off x="9214172" y="504732"/>
              <a:ext cx="1801633"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62481" name="Groupe 27">
            <a:extLst>
              <a:ext uri="{FF2B5EF4-FFF2-40B4-BE49-F238E27FC236}">
                <a16:creationId xmlns:a16="http://schemas.microsoft.com/office/drawing/2014/main" id="{2FCAE619-F66E-44FB-9A1F-76E4F54D41E8}"/>
              </a:ext>
            </a:extLst>
          </p:cNvPr>
          <p:cNvGrpSpPr>
            <a:grpSpLocks/>
          </p:cNvGrpSpPr>
          <p:nvPr/>
        </p:nvGrpSpPr>
        <p:grpSpPr bwMode="auto">
          <a:xfrm>
            <a:off x="3473450" y="3629025"/>
            <a:ext cx="936625" cy="614363"/>
            <a:chOff x="9214172" y="504732"/>
            <a:chExt cx="1810840" cy="1366580"/>
          </a:xfrm>
        </p:grpSpPr>
        <p:cxnSp>
          <p:nvCxnSpPr>
            <p:cNvPr id="65" name="Connecteur droit 64">
              <a:extLst>
                <a:ext uri="{FF2B5EF4-FFF2-40B4-BE49-F238E27FC236}">
                  <a16:creationId xmlns:a16="http://schemas.microsoft.com/office/drawing/2014/main" id="{EEB587A7-AFD4-4788-9674-D192C46FB317}"/>
                </a:ext>
              </a:extLst>
            </p:cNvPr>
            <p:cNvCxnSpPr/>
            <p:nvPr/>
          </p:nvCxnSpPr>
          <p:spPr>
            <a:xfrm flipH="1">
              <a:off x="9223381" y="536514"/>
              <a:ext cx="1801631" cy="1264174"/>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D3C74801-4ED7-48D1-B5BA-85719E1E9D79}"/>
                </a:ext>
              </a:extLst>
            </p:cNvPr>
            <p:cNvCxnSpPr>
              <a:cxnSpLocks/>
            </p:cNvCxnSpPr>
            <p:nvPr/>
          </p:nvCxnSpPr>
          <p:spPr>
            <a:xfrm flipH="1" flipV="1">
              <a:off x="9214172" y="504732"/>
              <a:ext cx="1801633"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62482" name="Groupe 27">
            <a:extLst>
              <a:ext uri="{FF2B5EF4-FFF2-40B4-BE49-F238E27FC236}">
                <a16:creationId xmlns:a16="http://schemas.microsoft.com/office/drawing/2014/main" id="{75DD7A68-59CF-47E8-A562-AC6BB6CD8741}"/>
              </a:ext>
            </a:extLst>
          </p:cNvPr>
          <p:cNvGrpSpPr>
            <a:grpSpLocks/>
          </p:cNvGrpSpPr>
          <p:nvPr/>
        </p:nvGrpSpPr>
        <p:grpSpPr bwMode="auto">
          <a:xfrm>
            <a:off x="6062663" y="4092575"/>
            <a:ext cx="936625" cy="614363"/>
            <a:chOff x="9214172" y="504732"/>
            <a:chExt cx="1810840" cy="1366580"/>
          </a:xfrm>
        </p:grpSpPr>
        <p:cxnSp>
          <p:nvCxnSpPr>
            <p:cNvPr id="68" name="Connecteur droit 67">
              <a:extLst>
                <a:ext uri="{FF2B5EF4-FFF2-40B4-BE49-F238E27FC236}">
                  <a16:creationId xmlns:a16="http://schemas.microsoft.com/office/drawing/2014/main" id="{AD475FA7-7690-41B5-B588-7341570B4A07}"/>
                </a:ext>
              </a:extLst>
            </p:cNvPr>
            <p:cNvCxnSpPr/>
            <p:nvPr/>
          </p:nvCxnSpPr>
          <p:spPr>
            <a:xfrm flipH="1">
              <a:off x="9223379" y="536514"/>
              <a:ext cx="1801633" cy="1264174"/>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9" name="Connecteur droit 68">
              <a:extLst>
                <a:ext uri="{FF2B5EF4-FFF2-40B4-BE49-F238E27FC236}">
                  <a16:creationId xmlns:a16="http://schemas.microsoft.com/office/drawing/2014/main" id="{78140422-ED1B-4D9B-A61C-306CE3D2CCAE}"/>
                </a:ext>
              </a:extLst>
            </p:cNvPr>
            <p:cNvCxnSpPr>
              <a:cxnSpLocks/>
            </p:cNvCxnSpPr>
            <p:nvPr/>
          </p:nvCxnSpPr>
          <p:spPr>
            <a:xfrm flipH="1" flipV="1">
              <a:off x="9214172" y="504732"/>
              <a:ext cx="1801631"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pic>
        <p:nvPicPr>
          <p:cNvPr id="34" name="Image 14">
            <a:extLst>
              <a:ext uri="{FF2B5EF4-FFF2-40B4-BE49-F238E27FC236}">
                <a16:creationId xmlns:a16="http://schemas.microsoft.com/office/drawing/2014/main" id="{5D00DBC8-CBDD-4624-A936-569816C87D07}"/>
              </a:ext>
            </a:extLst>
          </p:cNvPr>
          <p:cNvPicPr>
            <a:picLocks noChangeAspect="1" noChangeArrowheads="1"/>
          </p:cNvPicPr>
          <p:nvPr/>
        </p:nvPicPr>
        <p:blipFill>
          <a:blip r:embed="rId10"/>
          <a:srcRect l="15981" t="2750" r="14169" b="2750"/>
          <a:stretch>
            <a:fillRect/>
          </a:stretch>
        </p:blipFill>
        <p:spPr bwMode="auto">
          <a:xfrm>
            <a:off x="6336171" y="540702"/>
            <a:ext cx="936625" cy="1266825"/>
          </a:xfrm>
          <a:prstGeom prst="rect">
            <a:avLst/>
          </a:prstGeom>
          <a:noFill/>
          <a:ln>
            <a:noFill/>
          </a:ln>
          <a:effectLst>
            <a:glow rad="228600">
              <a:schemeClr val="accent3">
                <a:satMod val="175000"/>
                <a:alpha val="40000"/>
              </a:schemeClr>
            </a:glow>
          </a:effectLst>
        </p:spPr>
      </p:pic>
      <p:pic>
        <p:nvPicPr>
          <p:cNvPr id="35" name="Image 34">
            <a:extLst>
              <a:ext uri="{FF2B5EF4-FFF2-40B4-BE49-F238E27FC236}">
                <a16:creationId xmlns:a16="http://schemas.microsoft.com/office/drawing/2014/main" id="{AED39DB2-0FF6-4EB9-A3D6-F3D9B37FA36E}"/>
              </a:ext>
            </a:extLst>
          </p:cNvPr>
          <p:cNvPicPr>
            <a:picLocks noChangeAspect="1"/>
          </p:cNvPicPr>
          <p:nvPr/>
        </p:nvPicPr>
        <p:blipFill>
          <a:blip r:embed="rId11"/>
          <a:stretch>
            <a:fillRect/>
          </a:stretch>
        </p:blipFill>
        <p:spPr>
          <a:xfrm>
            <a:off x="6967219" y="4006564"/>
            <a:ext cx="786383" cy="786383"/>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pic>
        <p:nvPicPr>
          <p:cNvPr id="4" name="Image 3" descr="clavier bépo">
            <a:extLst>
              <a:ext uri="{FF2B5EF4-FFF2-40B4-BE49-F238E27FC236}">
                <a16:creationId xmlns:a16="http://schemas.microsoft.com/office/drawing/2014/main" id="{56E83C83-AC49-4AED-9B22-7E1ACC20D8A6}"/>
              </a:ext>
            </a:extLst>
          </p:cNvPr>
          <p:cNvPicPr>
            <a:picLocks noChangeAspect="1"/>
          </p:cNvPicPr>
          <p:nvPr/>
        </p:nvPicPr>
        <p:blipFill>
          <a:blip r:embed="rId12"/>
          <a:stretch>
            <a:fillRect/>
          </a:stretch>
        </p:blipFill>
        <p:spPr>
          <a:xfrm>
            <a:off x="4383088" y="2648258"/>
            <a:ext cx="2527949" cy="1255405"/>
          </a:xfrm>
          <a:prstGeom prst="rect">
            <a:avLst/>
          </a:prstGeom>
          <a:ln>
            <a:solidFill>
              <a:schemeClr val="accent1"/>
            </a:solidFill>
          </a:ln>
          <a:effectLst>
            <a:glow rad="228600">
              <a:schemeClr val="accent3">
                <a:satMod val="175000"/>
                <a:alpha val="40000"/>
              </a:schemeClr>
            </a:glow>
          </a:effectLst>
        </p:spPr>
      </p:pic>
      <p:grpSp>
        <p:nvGrpSpPr>
          <p:cNvPr id="62486" name="Groupe 27">
            <a:extLst>
              <a:ext uri="{FF2B5EF4-FFF2-40B4-BE49-F238E27FC236}">
                <a16:creationId xmlns:a16="http://schemas.microsoft.com/office/drawing/2014/main" id="{2141668D-FED4-49DC-8F92-2E7DA15360D5}"/>
              </a:ext>
            </a:extLst>
          </p:cNvPr>
          <p:cNvGrpSpPr>
            <a:grpSpLocks/>
          </p:cNvGrpSpPr>
          <p:nvPr/>
        </p:nvGrpSpPr>
        <p:grpSpPr bwMode="auto">
          <a:xfrm>
            <a:off x="3700463" y="923925"/>
            <a:ext cx="2362200" cy="1647825"/>
            <a:chOff x="9214172" y="504732"/>
            <a:chExt cx="1810840" cy="1366580"/>
          </a:xfrm>
        </p:grpSpPr>
        <p:cxnSp>
          <p:nvCxnSpPr>
            <p:cNvPr id="37" name="Connecteur droit 36">
              <a:extLst>
                <a:ext uri="{FF2B5EF4-FFF2-40B4-BE49-F238E27FC236}">
                  <a16:creationId xmlns:a16="http://schemas.microsoft.com/office/drawing/2014/main" id="{749124DF-B326-45F8-A7FC-997E3D512D63}"/>
                </a:ext>
              </a:extLst>
            </p:cNvPr>
            <p:cNvCxnSpPr/>
            <p:nvPr/>
          </p:nvCxnSpPr>
          <p:spPr>
            <a:xfrm flipH="1">
              <a:off x="9222690" y="535013"/>
              <a:ext cx="1802322" cy="1265205"/>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2C8EA19C-2F0F-4BB6-A543-993D685BFA09}"/>
                </a:ext>
              </a:extLst>
            </p:cNvPr>
            <p:cNvCxnSpPr>
              <a:cxnSpLocks/>
            </p:cNvCxnSpPr>
            <p:nvPr/>
          </p:nvCxnSpPr>
          <p:spPr>
            <a:xfrm flipH="1" flipV="1">
              <a:off x="9214172" y="504732"/>
              <a:ext cx="1802321" cy="136658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209316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4CEA18-A797-4429-8C81-BE3D28B5E300}"/>
              </a:ext>
            </a:extLst>
          </p:cNvPr>
          <p:cNvSpPr>
            <a:spLocks noGrp="1"/>
          </p:cNvSpPr>
          <p:nvPr>
            <p:ph type="title"/>
          </p:nvPr>
        </p:nvSpPr>
        <p:spPr>
          <a:xfrm>
            <a:off x="827088" y="268288"/>
            <a:ext cx="8066087" cy="742950"/>
          </a:xfrm>
        </p:spPr>
        <p:txBody>
          <a:bodyPr/>
          <a:lstStyle/>
          <a:p>
            <a:pPr eaLnBrk="1" hangingPunct="1">
              <a:defRPr/>
            </a:pPr>
            <a:r>
              <a:rPr lang="fr-FR" dirty="0">
                <a:solidFill>
                  <a:srgbClr val="FF6600"/>
                </a:solidFill>
              </a:rPr>
              <a:t>Exemples d’aides techniques </a:t>
            </a:r>
            <a:br>
              <a:rPr lang="fr-FR" dirty="0">
                <a:solidFill>
                  <a:srgbClr val="FF6600"/>
                </a:solidFill>
              </a:rPr>
            </a:br>
            <a:r>
              <a:rPr lang="fr-FR" sz="2000" dirty="0">
                <a:solidFill>
                  <a:srgbClr val="FF6600"/>
                </a:solidFill>
              </a:rPr>
              <a:t>Utilisateur déficient moteur</a:t>
            </a:r>
          </a:p>
        </p:txBody>
      </p:sp>
      <p:sp>
        <p:nvSpPr>
          <p:cNvPr id="3" name="Espace réservé du contenu 2">
            <a:extLst>
              <a:ext uri="{FF2B5EF4-FFF2-40B4-BE49-F238E27FC236}">
                <a16:creationId xmlns:a16="http://schemas.microsoft.com/office/drawing/2014/main" id="{B5D1FA91-7508-4F79-8B2B-4E149A4D6491}"/>
              </a:ext>
            </a:extLst>
          </p:cNvPr>
          <p:cNvSpPr>
            <a:spLocks noGrp="1"/>
          </p:cNvSpPr>
          <p:nvPr>
            <p:ph sz="half" idx="1"/>
          </p:nvPr>
        </p:nvSpPr>
        <p:spPr>
          <a:xfrm>
            <a:off x="336550" y="1011238"/>
            <a:ext cx="4665663" cy="3332162"/>
          </a:xfrm>
        </p:spPr>
        <p:txBody>
          <a:bodyPr/>
          <a:lstStyle/>
          <a:p>
            <a:pPr marL="285750" indent="-285750" eaLnBrk="1" hangingPunct="1">
              <a:buClr>
                <a:srgbClr val="FF6600"/>
              </a:buClr>
              <a:buSzPct val="125000"/>
              <a:buFont typeface="Wingdings" panose="05000000000000000000" pitchFamily="2" charset="2"/>
              <a:buChar char="§"/>
              <a:defRPr/>
            </a:pPr>
            <a:r>
              <a:rPr lang="fr-FR" dirty="0">
                <a:latin typeface="+mn-lt"/>
              </a:rPr>
              <a:t>Sur PC : </a:t>
            </a:r>
            <a:r>
              <a:rPr lang="fr-FR" dirty="0">
                <a:latin typeface="Helvetica 55 Roman" panose="020B0604020202020204" pitchFamily="34" charset="0"/>
              </a:rPr>
              <a:t>clavier une main, guide doigts, clavier virtuel, souris aux pieds ou encore trackball, logiciel de reconnaissance vocale Dragon ; Confort + installé sur un navigateur</a:t>
            </a:r>
          </a:p>
          <a:p>
            <a:pPr marL="285750" indent="-285750" eaLnBrk="1" hangingPunct="1">
              <a:buClr>
                <a:srgbClr val="FF6600"/>
              </a:buClr>
              <a:buSzPct val="125000"/>
              <a:buFont typeface="Wingdings" panose="05000000000000000000" pitchFamily="2" charset="2"/>
              <a:buChar char="§"/>
              <a:defRPr/>
            </a:pPr>
            <a:r>
              <a:rPr lang="fr-FR" dirty="0">
                <a:latin typeface="+mn-lt"/>
              </a:rPr>
              <a:t>Sur mobile : </a:t>
            </a:r>
            <a:r>
              <a:rPr lang="fr-FR" altLang="fr-FR" dirty="0">
                <a:latin typeface="Helvetica 55 Roman" panose="020B0604020202020204" pitchFamily="34" charset="0"/>
                <a:cs typeface="Times New Roman" pitchFamily="18" charset="0"/>
              </a:rPr>
              <a:t>personnalisation des commandes gestuelles ou contrôle de la sélection, application </a:t>
            </a:r>
          </a:p>
          <a:p>
            <a:pPr marL="285750" indent="-285750" eaLnBrk="1" hangingPunct="1">
              <a:buClr>
                <a:srgbClr val="FF6600"/>
              </a:buClr>
              <a:buSzPct val="125000"/>
              <a:buFont typeface="Wingdings" panose="05000000000000000000" pitchFamily="2" charset="2"/>
              <a:buChar char="§"/>
              <a:defRPr/>
            </a:pPr>
            <a:r>
              <a:rPr lang="fr-FR" dirty="0">
                <a:latin typeface="+mn-lt"/>
              </a:rPr>
              <a:t>ou système</a:t>
            </a:r>
            <a:r>
              <a:rPr lang="fr-FR" dirty="0">
                <a:latin typeface="+mn-lt"/>
                <a:cs typeface="Times New Roman" pitchFamily="18" charset="0"/>
              </a:rPr>
              <a:t> Bluetooth + </a:t>
            </a:r>
            <a:r>
              <a:rPr lang="fr-FR" dirty="0" err="1">
                <a:latin typeface="+mn-lt"/>
                <a:cs typeface="Times New Roman" pitchFamily="18" charset="0"/>
              </a:rPr>
              <a:t>JoyStick</a:t>
            </a:r>
            <a:r>
              <a:rPr lang="fr-FR" dirty="0">
                <a:latin typeface="+mn-lt"/>
                <a:cs typeface="Times New Roman" pitchFamily="18" charset="0"/>
              </a:rPr>
              <a:t> </a:t>
            </a:r>
            <a:r>
              <a:rPr lang="fr-FR" dirty="0">
                <a:latin typeface="Helvetica 55 Roman" panose="020B0604020202020204" pitchFamily="34" charset="0"/>
                <a:cs typeface="Times New Roman" pitchFamily="18" charset="0"/>
              </a:rPr>
              <a:t>par exemple </a:t>
            </a:r>
            <a:br>
              <a:rPr lang="fr-FR" dirty="0">
                <a:latin typeface="Helvetica 55 Roman" panose="020B0604020202020204" pitchFamily="34" charset="0"/>
                <a:cs typeface="Times New Roman" pitchFamily="18" charset="0"/>
              </a:rPr>
            </a:br>
            <a:r>
              <a:rPr lang="fr-FR" dirty="0">
                <a:latin typeface="Helvetica 55 Roman" panose="020B0604020202020204" pitchFamily="34" charset="0"/>
                <a:cs typeface="Times New Roman" pitchFamily="18" charset="0"/>
              </a:rPr>
              <a:t>pour piloter le PC et le mobile</a:t>
            </a:r>
            <a:endParaRPr lang="fr-FR" altLang="fr-FR" dirty="0">
              <a:latin typeface="Helvetica 55 Roman" panose="020B0604020202020204" pitchFamily="34" charset="0"/>
              <a:cs typeface="Times New Roman" pitchFamily="18" charset="0"/>
            </a:endParaRPr>
          </a:p>
          <a:p>
            <a:pPr eaLnBrk="1" hangingPunct="1">
              <a:defRPr/>
            </a:pPr>
            <a:endParaRPr lang="fr-FR" sz="1200" dirty="0"/>
          </a:p>
        </p:txBody>
      </p:sp>
      <p:pic>
        <p:nvPicPr>
          <p:cNvPr id="64516" name="Image 8" descr="photo clavier mono manuel et un clavier guide doigts en cas de tremblements">
            <a:extLst>
              <a:ext uri="{FF2B5EF4-FFF2-40B4-BE49-F238E27FC236}">
                <a16:creationId xmlns:a16="http://schemas.microsoft.com/office/drawing/2014/main" id="{05523247-B147-4761-ACEF-7B1FFC37B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400" y="3313113"/>
            <a:ext cx="1417638"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Espace réservé du contenu 11" descr="Photo de souris adaptées (trackball et souris pilotée par les pieds)">
            <a:extLst>
              <a:ext uri="{FF2B5EF4-FFF2-40B4-BE49-F238E27FC236}">
                <a16:creationId xmlns:a16="http://schemas.microsoft.com/office/drawing/2014/main" id="{7CEDA334-2FFD-4F2E-9DF4-67221BA576BF}"/>
              </a:ext>
            </a:extLst>
          </p:cNvPr>
          <p:cNvPicPr>
            <a:picLocks noGrp="1" noChangeAspect="1" noChangeArrowheads="1"/>
          </p:cNvPicPr>
          <p:nvPr>
            <p:ph sz="half" idx="10"/>
          </p:nvPr>
        </p:nvPicPr>
        <p:blipFill>
          <a:blip r:embed="rId4">
            <a:extLst>
              <a:ext uri="{28A0092B-C50C-407E-A947-70E740481C1C}">
                <a14:useLocalDpi xmlns:a14="http://schemas.microsoft.com/office/drawing/2010/main" val="0"/>
              </a:ext>
            </a:extLst>
          </a:blip>
          <a:srcRect/>
          <a:stretch>
            <a:fillRect/>
          </a:stretch>
        </p:blipFill>
        <p:spPr bwMode="auto">
          <a:xfrm>
            <a:off x="1128713" y="3327400"/>
            <a:ext cx="1392237" cy="1770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 13" title="Ecran mobile de personnalisation des gestes et contrôle sélection">
            <a:extLst>
              <a:ext uri="{FF2B5EF4-FFF2-40B4-BE49-F238E27FC236}">
                <a16:creationId xmlns:a16="http://schemas.microsoft.com/office/drawing/2014/main" id="{53FA28A6-0587-405A-B872-3B645A8E91A9}"/>
              </a:ext>
            </a:extLst>
          </p:cNvPr>
          <p:cNvPicPr>
            <a:picLocks noChangeAspect="1"/>
          </p:cNvPicPr>
          <p:nvPr/>
        </p:nvPicPr>
        <p:blipFill rotWithShape="1">
          <a:blip r:embed="rId5"/>
          <a:srcRect r="50242"/>
          <a:stretch/>
        </p:blipFill>
        <p:spPr>
          <a:xfrm>
            <a:off x="8010525" y="3514725"/>
            <a:ext cx="1069975" cy="1577975"/>
          </a:xfrm>
          <a:prstGeom prst="rect">
            <a:avLst/>
          </a:prstGeom>
        </p:spPr>
      </p:pic>
      <p:grpSp>
        <p:nvGrpSpPr>
          <p:cNvPr id="64519" name="Groupe 15">
            <a:extLst>
              <a:ext uri="{FF2B5EF4-FFF2-40B4-BE49-F238E27FC236}">
                <a16:creationId xmlns:a16="http://schemas.microsoft.com/office/drawing/2014/main" id="{7A1B992A-08B8-452D-ADB1-25B2FBA243AC}"/>
              </a:ext>
              <a:ext uri="{C183D7F6-B498-43B3-948B-1728B52AA6E4}">
                <adec:decorative xmlns:adec="http://schemas.microsoft.com/office/drawing/2017/decorative" val="1"/>
              </a:ext>
            </a:extLst>
          </p:cNvPr>
          <p:cNvGrpSpPr>
            <a:grpSpLocks/>
          </p:cNvGrpSpPr>
          <p:nvPr/>
        </p:nvGrpSpPr>
        <p:grpSpPr bwMode="auto">
          <a:xfrm>
            <a:off x="8459788" y="123825"/>
            <a:ext cx="576262" cy="566738"/>
            <a:chOff x="7969695" y="113308"/>
            <a:chExt cx="1017379" cy="1017379"/>
          </a:xfrm>
        </p:grpSpPr>
        <p:sp>
          <p:nvSpPr>
            <p:cNvPr id="8" name="Forme libre 16">
              <a:extLst>
                <a:ext uri="{FF2B5EF4-FFF2-40B4-BE49-F238E27FC236}">
                  <a16:creationId xmlns:a16="http://schemas.microsoft.com/office/drawing/2014/main" id="{BB611EF8-9158-4195-BE0A-E3E28923E247}"/>
                </a:ext>
              </a:extLst>
            </p:cNvPr>
            <p:cNvSpPr/>
            <p:nvPr/>
          </p:nvSpPr>
          <p:spPr>
            <a:xfrm>
              <a:off x="7969695" y="113308"/>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64528" name="Image 17">
              <a:extLst>
                <a:ext uri="{FF2B5EF4-FFF2-40B4-BE49-F238E27FC236}">
                  <a16:creationId xmlns:a16="http://schemas.microsoft.com/office/drawing/2014/main" id="{4A81DF25-C147-4318-B204-43D580AD75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8384" y="171997"/>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4520" name="Image 5" descr="exemple d'un aménagement d'une personne tétraplégique qui pilote à la bouche">
            <a:extLst>
              <a:ext uri="{FF2B5EF4-FFF2-40B4-BE49-F238E27FC236}">
                <a16:creationId xmlns:a16="http://schemas.microsoft.com/office/drawing/2014/main" id="{563B1BCA-DCAE-481C-BFF5-304A6C18CD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5963" y="908050"/>
            <a:ext cx="3284537"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1" name="Image 14">
            <a:extLst>
              <a:ext uri="{FF2B5EF4-FFF2-40B4-BE49-F238E27FC236}">
                <a16:creationId xmlns:a16="http://schemas.microsoft.com/office/drawing/2014/main" id="{2A885BB5-302B-4BFE-9D0D-1AE58FA387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5981" t="2750" r="14169" b="2750"/>
          <a:stretch>
            <a:fillRect/>
          </a:stretch>
        </p:blipFill>
        <p:spPr bwMode="auto">
          <a:xfrm>
            <a:off x="4776788" y="2336800"/>
            <a:ext cx="936625"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2" name="Image 16" descr="clavier virtuel piloté par reconnaissance visuelle">
            <a:extLst>
              <a:ext uri="{FF2B5EF4-FFF2-40B4-BE49-F238E27FC236}">
                <a16:creationId xmlns:a16="http://schemas.microsoft.com/office/drawing/2014/main" id="{4F9CC6FF-8786-4B5A-B6CD-02EF0AF54D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5705" r="8656" b="21651"/>
          <a:stretch>
            <a:fillRect/>
          </a:stretch>
        </p:blipFill>
        <p:spPr bwMode="auto">
          <a:xfrm>
            <a:off x="4156075" y="3614738"/>
            <a:ext cx="2555875"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age 18" descr="Souris verticale">
            <a:extLst>
              <a:ext uri="{FF2B5EF4-FFF2-40B4-BE49-F238E27FC236}">
                <a16:creationId xmlns:a16="http://schemas.microsoft.com/office/drawing/2014/main" id="{48325400-0E2A-46D5-A15C-222EF6498833}"/>
              </a:ext>
            </a:extLst>
          </p:cNvPr>
          <p:cNvPicPr>
            <a:picLocks noChangeAspect="1"/>
          </p:cNvPicPr>
          <p:nvPr/>
        </p:nvPicPr>
        <p:blipFill>
          <a:blip r:embed="rId10"/>
          <a:stretch>
            <a:fillRect/>
          </a:stretch>
        </p:blipFill>
        <p:spPr>
          <a:xfrm>
            <a:off x="195720" y="4200103"/>
            <a:ext cx="892860" cy="892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Image 22" descr="souris par multi touches directionnelels">
            <a:extLst>
              <a:ext uri="{FF2B5EF4-FFF2-40B4-BE49-F238E27FC236}">
                <a16:creationId xmlns:a16="http://schemas.microsoft.com/office/drawing/2014/main" id="{EDCA0268-B4F7-4F91-BF75-291D016A60A5}"/>
              </a:ext>
            </a:extLst>
          </p:cNvPr>
          <p:cNvPicPr>
            <a:picLocks noChangeAspect="1"/>
          </p:cNvPicPr>
          <p:nvPr/>
        </p:nvPicPr>
        <p:blipFill rotWithShape="1">
          <a:blip r:embed="rId11"/>
          <a:srcRect t="5216" b="6964"/>
          <a:stretch/>
        </p:blipFill>
        <p:spPr>
          <a:xfrm>
            <a:off x="206669" y="3327400"/>
            <a:ext cx="892861" cy="784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4525" name="Image 4" descr="apps mobile Tactile facile sur les mobiles Orange">
            <a:extLst>
              <a:ext uri="{FF2B5EF4-FFF2-40B4-BE49-F238E27FC236}">
                <a16:creationId xmlns:a16="http://schemas.microsoft.com/office/drawing/2014/main" id="{DA71D08D-7971-4557-935A-94939673BE8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59575" y="3640138"/>
            <a:ext cx="1038225" cy="145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6" name="Image 10">
            <a:extLst>
              <a:ext uri="{FF2B5EF4-FFF2-40B4-BE49-F238E27FC236}">
                <a16:creationId xmlns:a16="http://schemas.microsoft.com/office/drawing/2014/main" id="{2D598616-E12F-4924-981F-7190300AECE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4375" y="3044825"/>
            <a:ext cx="170815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24943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710A1A-8B43-A837-E18D-7F33ABA4F4EA}"/>
              </a:ext>
            </a:extLst>
          </p:cNvPr>
          <p:cNvSpPr>
            <a:spLocks noGrp="1"/>
          </p:cNvSpPr>
          <p:nvPr>
            <p:ph type="title"/>
          </p:nvPr>
        </p:nvSpPr>
        <p:spPr/>
        <p:txBody>
          <a:bodyPr/>
          <a:lstStyle/>
          <a:p>
            <a:r>
              <a:rPr lang="fr-FR" dirty="0"/>
              <a:t>Exemple usage sur difficultés manuelles</a:t>
            </a:r>
          </a:p>
        </p:txBody>
      </p:sp>
      <p:sp>
        <p:nvSpPr>
          <p:cNvPr id="3" name="Espace réservé du contenu 2">
            <a:extLst>
              <a:ext uri="{FF2B5EF4-FFF2-40B4-BE49-F238E27FC236}">
                <a16:creationId xmlns:a16="http://schemas.microsoft.com/office/drawing/2014/main" id="{BF998802-5B03-B785-A9CB-562281CD6667}"/>
              </a:ext>
            </a:extLst>
          </p:cNvPr>
          <p:cNvSpPr>
            <a:spLocks noGrp="1"/>
          </p:cNvSpPr>
          <p:nvPr>
            <p:ph sz="half" idx="1"/>
          </p:nvPr>
        </p:nvSpPr>
        <p:spPr>
          <a:xfrm>
            <a:off x="479687" y="1028131"/>
            <a:ext cx="3744416" cy="1027435"/>
          </a:xfrm>
        </p:spPr>
        <p:txBody>
          <a:bodyPr/>
          <a:lstStyle/>
          <a:p>
            <a:r>
              <a:rPr lang="fr-FR" dirty="0">
                <a:solidFill>
                  <a:srgbClr val="FF6600"/>
                </a:solidFill>
                <a:highlight>
                  <a:srgbClr val="FFFF00"/>
                </a:highlight>
                <a:hlinkClick r:id="rId2">
                  <a:extLst>
                    <a:ext uri="{A12FA001-AC4F-418D-AE19-62706E023703}">
                      <ahyp:hlinkClr xmlns:ahyp="http://schemas.microsoft.com/office/drawing/2018/hyperlinkcolor" val="tx"/>
                    </a:ext>
                  </a:extLst>
                </a:hlinkClick>
              </a:rPr>
              <a:t>exemple usage de la souris</a:t>
            </a:r>
            <a:r>
              <a:rPr lang="fr-FR" dirty="0">
                <a:solidFill>
                  <a:srgbClr val="FF6600"/>
                </a:solidFill>
                <a:highlight>
                  <a:srgbClr val="FFFF00"/>
                </a:highlight>
              </a:rPr>
              <a:t> </a:t>
            </a:r>
            <a:r>
              <a:rPr lang="fr-FR" dirty="0"/>
              <a:t>de 1’52 à 5’40</a:t>
            </a:r>
          </a:p>
          <a:p>
            <a:endParaRPr lang="fr-FR" dirty="0">
              <a:solidFill>
                <a:srgbClr val="FF6600"/>
              </a:solidFill>
            </a:endParaRPr>
          </a:p>
        </p:txBody>
      </p:sp>
      <p:sp>
        <p:nvSpPr>
          <p:cNvPr id="4" name="Espace réservé du contenu 3">
            <a:extLst>
              <a:ext uri="{FF2B5EF4-FFF2-40B4-BE49-F238E27FC236}">
                <a16:creationId xmlns:a16="http://schemas.microsoft.com/office/drawing/2014/main" id="{F36C640E-FB30-BFA6-D16F-6EFC289A7B59}"/>
              </a:ext>
            </a:extLst>
          </p:cNvPr>
          <p:cNvSpPr>
            <a:spLocks noGrp="1"/>
          </p:cNvSpPr>
          <p:nvPr>
            <p:ph sz="half" idx="10"/>
          </p:nvPr>
        </p:nvSpPr>
        <p:spPr>
          <a:xfrm>
            <a:off x="4813763" y="699542"/>
            <a:ext cx="4104456" cy="523380"/>
          </a:xfrm>
        </p:spPr>
        <p:txBody>
          <a:bodyPr/>
          <a:lstStyle/>
          <a:p>
            <a:r>
              <a:rPr lang="fr-FR" b="1" i="0" dirty="0">
                <a:solidFill>
                  <a:srgbClr val="FF6600"/>
                </a:solidFill>
                <a:effectLst/>
                <a:highlight>
                  <a:srgbClr val="FFFF00"/>
                </a:highlight>
                <a:latin typeface="Roboto" panose="02000000000000000000" pitchFamily="2" charset="0"/>
                <a:hlinkClick r:id="rId3">
                  <a:extLst>
                    <a:ext uri="{A12FA001-AC4F-418D-AE19-62706E023703}">
                      <ahyp:hlinkClr xmlns:ahyp="http://schemas.microsoft.com/office/drawing/2018/hyperlinkcolor" val="tx"/>
                    </a:ext>
                  </a:extLst>
                </a:hlinkClick>
              </a:rPr>
              <a:t>Personne Tétraplégique qui joue avec sa bouche aux jeux vidéo</a:t>
            </a:r>
            <a:endParaRPr lang="fr-FR" b="1" i="0" dirty="0">
              <a:solidFill>
                <a:srgbClr val="FF6600"/>
              </a:solidFill>
              <a:effectLst/>
              <a:highlight>
                <a:srgbClr val="FFFF00"/>
              </a:highlight>
              <a:latin typeface="Roboto" panose="02000000000000000000" pitchFamily="2" charset="0"/>
            </a:endParaRPr>
          </a:p>
          <a:p>
            <a:endParaRPr lang="fr-FR" b="1" i="0" dirty="0">
              <a:solidFill>
                <a:srgbClr val="FF6600"/>
              </a:solidFill>
              <a:effectLst/>
              <a:latin typeface="Roboto" panose="02000000000000000000" pitchFamily="2" charset="0"/>
            </a:endParaRPr>
          </a:p>
          <a:p>
            <a:endParaRPr lang="fr-FR" dirty="0">
              <a:solidFill>
                <a:srgbClr val="FF6600"/>
              </a:solidFill>
            </a:endParaRPr>
          </a:p>
        </p:txBody>
      </p:sp>
      <p:pic>
        <p:nvPicPr>
          <p:cNvPr id="6" name="Image 5">
            <a:extLst>
              <a:ext uri="{FF2B5EF4-FFF2-40B4-BE49-F238E27FC236}">
                <a16:creationId xmlns:a16="http://schemas.microsoft.com/office/drawing/2014/main" id="{B465F133-2F7A-C91E-975E-00281F30B53E}"/>
              </a:ext>
            </a:extLst>
          </p:cNvPr>
          <p:cNvPicPr>
            <a:picLocks noChangeAspect="1"/>
          </p:cNvPicPr>
          <p:nvPr/>
        </p:nvPicPr>
        <p:blipFill>
          <a:blip r:embed="rId4"/>
          <a:stretch>
            <a:fillRect/>
          </a:stretch>
        </p:blipFill>
        <p:spPr>
          <a:xfrm>
            <a:off x="395536" y="1250180"/>
            <a:ext cx="3468527" cy="1837755"/>
          </a:xfrm>
          <a:prstGeom prst="rect">
            <a:avLst/>
          </a:prstGeom>
        </p:spPr>
      </p:pic>
      <p:pic>
        <p:nvPicPr>
          <p:cNvPr id="7" name="Image 6">
            <a:extLst>
              <a:ext uri="{FF2B5EF4-FFF2-40B4-BE49-F238E27FC236}">
                <a16:creationId xmlns:a16="http://schemas.microsoft.com/office/drawing/2014/main" id="{84C1F481-0120-3E69-57BD-9A097DB70E20}"/>
              </a:ext>
            </a:extLst>
          </p:cNvPr>
          <p:cNvPicPr>
            <a:picLocks noChangeAspect="1"/>
          </p:cNvPicPr>
          <p:nvPr/>
        </p:nvPicPr>
        <p:blipFill>
          <a:blip r:embed="rId5"/>
          <a:stretch>
            <a:fillRect/>
          </a:stretch>
        </p:blipFill>
        <p:spPr>
          <a:xfrm>
            <a:off x="6616878" y="961232"/>
            <a:ext cx="2301341" cy="2762646"/>
          </a:xfrm>
          <a:prstGeom prst="rect">
            <a:avLst/>
          </a:prstGeom>
        </p:spPr>
      </p:pic>
      <p:sp>
        <p:nvSpPr>
          <p:cNvPr id="9" name="ZoneTexte 8">
            <a:extLst>
              <a:ext uri="{FF2B5EF4-FFF2-40B4-BE49-F238E27FC236}">
                <a16:creationId xmlns:a16="http://schemas.microsoft.com/office/drawing/2014/main" id="{6EDD1DE3-CFBE-D0CD-B84D-38AE38D9BC00}"/>
              </a:ext>
            </a:extLst>
          </p:cNvPr>
          <p:cNvSpPr txBox="1"/>
          <p:nvPr/>
        </p:nvSpPr>
        <p:spPr>
          <a:xfrm>
            <a:off x="250540" y="3853759"/>
            <a:ext cx="3468527" cy="523220"/>
          </a:xfrm>
          <a:prstGeom prst="rect">
            <a:avLst/>
          </a:prstGeom>
          <a:noFill/>
        </p:spPr>
        <p:txBody>
          <a:bodyPr wrap="square">
            <a:spAutoFit/>
          </a:bodyPr>
          <a:lstStyle/>
          <a:p>
            <a:r>
              <a:rPr lang="en-US" b="1" dirty="0">
                <a:solidFill>
                  <a:srgbClr val="FF6600"/>
                </a:solidFill>
                <a:highlight>
                  <a:srgbClr val="FFDC00"/>
                </a:highlight>
                <a:hlinkClick r:id="rId6">
                  <a:extLst>
                    <a:ext uri="{A12FA001-AC4F-418D-AE19-62706E023703}">
                      <ahyp:hlinkClr xmlns:ahyp="http://schemas.microsoft.com/office/drawing/2018/hyperlinkcolor" val="tx"/>
                    </a:ext>
                  </a:extLst>
                </a:hlinkClick>
              </a:rPr>
              <a:t>Usage de Dragon Naturally Speaking</a:t>
            </a:r>
            <a:endParaRPr lang="fr-FR" b="1" dirty="0">
              <a:solidFill>
                <a:srgbClr val="FF6600"/>
              </a:solidFill>
              <a:highlight>
                <a:srgbClr val="FFDC00"/>
              </a:highlight>
            </a:endParaRPr>
          </a:p>
          <a:p>
            <a:endParaRPr lang="fr-FR" b="1" dirty="0">
              <a:solidFill>
                <a:srgbClr val="FF6600"/>
              </a:solidFill>
              <a:highlight>
                <a:srgbClr val="FFDC00"/>
              </a:highlight>
            </a:endParaRPr>
          </a:p>
        </p:txBody>
      </p:sp>
      <p:pic>
        <p:nvPicPr>
          <p:cNvPr id="11" name="Image 10">
            <a:extLst>
              <a:ext uri="{FF2B5EF4-FFF2-40B4-BE49-F238E27FC236}">
                <a16:creationId xmlns:a16="http://schemas.microsoft.com/office/drawing/2014/main" id="{14E4E9C5-2A99-5D73-753F-A2E662EB0049}"/>
              </a:ext>
            </a:extLst>
          </p:cNvPr>
          <p:cNvPicPr>
            <a:picLocks noChangeAspect="1"/>
          </p:cNvPicPr>
          <p:nvPr/>
        </p:nvPicPr>
        <p:blipFill>
          <a:blip r:embed="rId7"/>
          <a:stretch>
            <a:fillRect/>
          </a:stretch>
        </p:blipFill>
        <p:spPr>
          <a:xfrm>
            <a:off x="3563888" y="2816101"/>
            <a:ext cx="2660350" cy="2059111"/>
          </a:xfrm>
          <a:prstGeom prst="rect">
            <a:avLst/>
          </a:prstGeom>
        </p:spPr>
      </p:pic>
    </p:spTree>
    <p:extLst>
      <p:ext uri="{BB962C8B-B14F-4D97-AF65-F5344CB8AC3E}">
        <p14:creationId xmlns:p14="http://schemas.microsoft.com/office/powerpoint/2010/main" val="3197354019"/>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5A4914-0494-4BFD-B86D-241FF87993FB}"/>
              </a:ext>
            </a:extLst>
          </p:cNvPr>
          <p:cNvSpPr>
            <a:spLocks noGrp="1"/>
          </p:cNvSpPr>
          <p:nvPr>
            <p:ph type="title"/>
          </p:nvPr>
        </p:nvSpPr>
        <p:spPr>
          <a:xfrm>
            <a:off x="788988" y="1708150"/>
            <a:ext cx="4830762" cy="742950"/>
          </a:xfrm>
        </p:spPr>
        <p:txBody>
          <a:bodyPr/>
          <a:lstStyle/>
          <a:p>
            <a:pPr>
              <a:defRPr/>
            </a:pPr>
            <a:r>
              <a:rPr lang="fr-FR" dirty="0"/>
              <a:t>Merci de votre attention</a:t>
            </a:r>
          </a:p>
        </p:txBody>
      </p:sp>
      <p:sp>
        <p:nvSpPr>
          <p:cNvPr id="135171" name="Rectangle 1">
            <a:extLst>
              <a:ext uri="{FF2B5EF4-FFF2-40B4-BE49-F238E27FC236}">
                <a16:creationId xmlns:a16="http://schemas.microsoft.com/office/drawing/2014/main" id="{320A003B-AC17-4E75-B844-27D0E5E9C98C}"/>
              </a:ext>
            </a:extLst>
          </p:cNvPr>
          <p:cNvSpPr>
            <a:spLocks noChangeArrowheads="1"/>
          </p:cNvSpPr>
          <p:nvPr/>
        </p:nvSpPr>
        <p:spPr bwMode="auto">
          <a:xfrm>
            <a:off x="971550" y="4227513"/>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400">
                <a:solidFill>
                  <a:schemeClr val="tx1"/>
                </a:solidFill>
                <a:latin typeface="Helvetica 75" panose="020B0804020202020204"/>
                <a:ea typeface="MS PGothic" panose="020B0600070205080204" pitchFamily="34" charset="-128"/>
              </a:defRPr>
            </a:lvl1pPr>
            <a:lvl2pPr>
              <a:defRPr sz="1400">
                <a:solidFill>
                  <a:schemeClr val="tx1"/>
                </a:solidFill>
                <a:latin typeface="Helvetica 75" panose="020B0804020202020204"/>
                <a:ea typeface="MS PGothic" panose="020B0600070205080204" pitchFamily="34" charset="-128"/>
              </a:defRPr>
            </a:lvl2pPr>
            <a:lvl3pPr marL="133350" indent="-133350">
              <a:defRPr sz="1400">
                <a:solidFill>
                  <a:schemeClr val="tx1"/>
                </a:solidFill>
                <a:latin typeface="Helvetica 75" panose="020B0804020202020204"/>
                <a:ea typeface="MS PGothic" panose="020B0600070205080204" pitchFamily="34" charset="-128"/>
              </a:defRPr>
            </a:lvl3pPr>
            <a:lvl4pPr marL="271463" indent="-134938">
              <a:defRPr sz="1400">
                <a:solidFill>
                  <a:schemeClr val="tx1"/>
                </a:solidFill>
                <a:latin typeface="Helvetica 75" panose="020B0804020202020204"/>
                <a:ea typeface="MS PGothic" panose="020B0600070205080204" pitchFamily="34" charset="-128"/>
              </a:defRPr>
            </a:lvl4pPr>
            <a:lvl5pPr marL="406400" indent="-134938">
              <a:defRPr sz="1400">
                <a:solidFill>
                  <a:schemeClr val="tx1"/>
                </a:solidFill>
                <a:latin typeface="Helvetica 75" panose="020B0804020202020204"/>
                <a:ea typeface="MS PGothic" panose="020B0600070205080204" pitchFamily="34" charset="-128"/>
              </a:defRPr>
            </a:lvl5pPr>
            <a:lvl6pPr marL="8636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marL="13208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marL="17780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marL="22352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lvl="1" eaLnBrk="1" hangingPunct="1"/>
            <a:r>
              <a:rPr lang="fr-FR" altLang="fr-FR">
                <a:solidFill>
                  <a:schemeClr val="bg1"/>
                </a:solidFill>
                <a:cs typeface="Arial" panose="020B0604020202020204" pitchFamily="34" charset="0"/>
              </a:rPr>
              <a:t>Patricia Loubet (@patricia_loubet) </a:t>
            </a:r>
          </a:p>
          <a:p>
            <a:pPr lvl="1" eaLnBrk="1" hangingPunct="1"/>
            <a:r>
              <a:rPr lang="fr-FR" altLang="fr-FR">
                <a:solidFill>
                  <a:schemeClr val="bg1"/>
                </a:solidFill>
                <a:cs typeface="Arial" panose="020B0604020202020204" pitchFamily="34" charset="0"/>
              </a:rPr>
              <a:t>&amp; Vincent Aniort (@sanvin)</a:t>
            </a: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189C962-FF35-4146-ABE0-F5CB27C58058}"/>
              </a:ext>
            </a:extLst>
          </p:cNvPr>
          <p:cNvSpPr>
            <a:spLocks noGrp="1"/>
          </p:cNvSpPr>
          <p:nvPr>
            <p:ph type="title"/>
          </p:nvPr>
        </p:nvSpPr>
        <p:spPr>
          <a:xfrm>
            <a:off x="827088" y="268288"/>
            <a:ext cx="8066087" cy="742950"/>
          </a:xfrm>
        </p:spPr>
        <p:txBody>
          <a:bodyPr/>
          <a:lstStyle/>
          <a:p>
            <a:pPr>
              <a:buClr>
                <a:srgbClr val="FF6600"/>
              </a:buClr>
              <a:buSzPct val="120000"/>
              <a:defRPr/>
            </a:pPr>
            <a:r>
              <a:rPr lang="fr-FR" sz="3200" dirty="0"/>
              <a:t>Annexe :</a:t>
            </a:r>
            <a:br>
              <a:rPr lang="fr-FR" sz="3200" dirty="0"/>
            </a:br>
            <a:endParaRPr lang="fr-FR" sz="3200" dirty="0"/>
          </a:p>
        </p:txBody>
      </p:sp>
      <p:sp>
        <p:nvSpPr>
          <p:cNvPr id="4" name="Espace réservé du contenu 3">
            <a:extLst>
              <a:ext uri="{FF2B5EF4-FFF2-40B4-BE49-F238E27FC236}">
                <a16:creationId xmlns:a16="http://schemas.microsoft.com/office/drawing/2014/main" id="{627ACB08-1E01-4584-BB8A-9D4D5FC5FCC4}"/>
              </a:ext>
            </a:extLst>
          </p:cNvPr>
          <p:cNvSpPr>
            <a:spLocks noGrp="1"/>
          </p:cNvSpPr>
          <p:nvPr>
            <p:ph sz="half" idx="1"/>
          </p:nvPr>
        </p:nvSpPr>
        <p:spPr>
          <a:xfrm>
            <a:off x="827088" y="1184275"/>
            <a:ext cx="8066087" cy="3332163"/>
          </a:xfrm>
        </p:spPr>
        <p:txBody>
          <a:bodyPr lIns="91440" tIns="45720" rIns="91440" bIns="45720" anchor="t">
            <a:normAutofit/>
          </a:bodyPr>
          <a:lstStyle/>
          <a:p>
            <a:pPr marL="285750" indent="-285750">
              <a:buClr>
                <a:srgbClr val="FF6600"/>
              </a:buClr>
              <a:buSzPct val="125000"/>
              <a:buFont typeface="Wingdings" panose="05000000000000000000" pitchFamily="2" charset="2"/>
              <a:buChar char="§"/>
              <a:defRPr/>
            </a:pPr>
            <a:r>
              <a:rPr lang="fr-FR" sz="2000" dirty="0">
                <a:latin typeface="Helvetica 75 Bold"/>
              </a:rPr>
              <a:t>Autres handicaps :</a:t>
            </a:r>
          </a:p>
          <a:p>
            <a:pPr marL="1158240" lvl="3" indent="-342900">
              <a:buClr>
                <a:srgbClr val="FF6600"/>
              </a:buClr>
              <a:buSzPct val="125000"/>
              <a:buFont typeface="Wingdings" panose="05000000000000000000" pitchFamily="2" charset="2"/>
              <a:buChar char="§"/>
              <a:defRPr/>
            </a:pPr>
            <a:r>
              <a:rPr lang="fr-FR" sz="2000" dirty="0">
                <a:solidFill>
                  <a:srgbClr val="FFFFFF"/>
                </a:solidFill>
                <a:latin typeface="Helvetica 75 Bold"/>
              </a:rPr>
              <a:t>Le handicap psychique</a:t>
            </a:r>
          </a:p>
          <a:p>
            <a:pPr marL="1158240" lvl="3" indent="-342900">
              <a:buClr>
                <a:srgbClr val="FF6600"/>
              </a:buClr>
              <a:buSzPct val="125000"/>
              <a:buFont typeface="Wingdings" panose="05000000000000000000" pitchFamily="2" charset="2"/>
              <a:buChar char="§"/>
              <a:defRPr/>
            </a:pPr>
            <a:r>
              <a:rPr lang="fr-FR" sz="2000">
                <a:solidFill>
                  <a:srgbClr val="FFFFFF"/>
                </a:solidFill>
                <a:latin typeface="Helvetica 75 Bold"/>
              </a:rPr>
              <a:t>Le handicap mental et déficience intellectuel</a:t>
            </a:r>
            <a:endParaRPr lang="fr-FR" sz="2000" dirty="0">
              <a:solidFill>
                <a:srgbClr val="FFFFFF"/>
              </a:solidFill>
              <a:latin typeface="Helvetica 75 Bold"/>
            </a:endParaRPr>
          </a:p>
          <a:p>
            <a:pPr marL="1158240" lvl="3" indent="-342900">
              <a:buClr>
                <a:srgbClr val="FF6600"/>
              </a:buClr>
              <a:buSzPct val="125000"/>
              <a:buFont typeface="Wingdings" panose="05000000000000000000" pitchFamily="2" charset="2"/>
              <a:buChar char="§"/>
              <a:defRPr/>
            </a:pPr>
            <a:r>
              <a:rPr lang="fr-FR" sz="2000" dirty="0">
                <a:solidFill>
                  <a:srgbClr val="FFFFFF"/>
                </a:solidFill>
                <a:latin typeface="Helvetica 75 Bold"/>
              </a:rPr>
              <a:t>Le handicap consécutif à une maladie invalidante</a:t>
            </a:r>
            <a:endParaRPr lang="fr-FR" dirty="0"/>
          </a:p>
          <a:p>
            <a:pPr marL="285750" indent="-285750">
              <a:buClr>
                <a:srgbClr val="FF6600"/>
              </a:buClr>
              <a:buSzPct val="125000"/>
              <a:buFont typeface="Wingdings" panose="05000000000000000000" pitchFamily="2" charset="2"/>
              <a:buChar char="§"/>
              <a:defRPr/>
            </a:pPr>
            <a:r>
              <a:rPr lang="fr-FR" sz="2000" dirty="0">
                <a:latin typeface="Helvetica 75 Bold"/>
              </a:rPr>
              <a:t>Améliorer l'accessibilité de ses documents :</a:t>
            </a:r>
          </a:p>
          <a:p>
            <a:pPr marL="971550" lvl="5" indent="-172720" fontAlgn="base">
              <a:lnSpc>
                <a:spcPct val="90000"/>
              </a:lnSpc>
              <a:spcAft>
                <a:spcPct val="0"/>
              </a:spcAft>
              <a:buClr>
                <a:srgbClr val="FF6600"/>
              </a:buClr>
              <a:buSzPct val="125000"/>
              <a:buFont typeface="Wingdings" panose="05000000000000000000" pitchFamily="2" charset="2"/>
              <a:buChar char="§"/>
              <a:defRPr/>
            </a:pPr>
            <a:r>
              <a:rPr lang="fr-FR" sz="2000" spc="-20" dirty="0">
                <a:solidFill>
                  <a:srgbClr val="FFFFFF"/>
                </a:solidFill>
                <a:latin typeface="Helvetica 75 Bold"/>
              </a:rPr>
              <a:t>Mails </a:t>
            </a:r>
            <a:endParaRPr lang="fr-FR" sz="2000" spc="-20">
              <a:solidFill>
                <a:srgbClr val="FFFFFF"/>
              </a:solidFill>
              <a:latin typeface="Arial"/>
              <a:cs typeface="Arial"/>
            </a:endParaRPr>
          </a:p>
          <a:p>
            <a:pPr marL="971550" lvl="5" indent="-172720" eaLnBrk="1" fontAlgn="base" hangingPunct="1">
              <a:lnSpc>
                <a:spcPct val="90000"/>
              </a:lnSpc>
              <a:spcAft>
                <a:spcPct val="0"/>
              </a:spcAft>
              <a:buClr>
                <a:srgbClr val="FF6600"/>
              </a:buClr>
              <a:buSzPct val="125000"/>
              <a:buFont typeface="Wingdings" panose="05000000000000000000" pitchFamily="2" charset="2"/>
              <a:buChar char="§"/>
              <a:defRPr/>
            </a:pPr>
            <a:r>
              <a:rPr lang="fr-FR" sz="2000" spc="-20" dirty="0">
                <a:solidFill>
                  <a:srgbClr val="FFFFFF"/>
                </a:solidFill>
                <a:latin typeface="Helvetica 75 Bold"/>
              </a:rPr>
              <a:t>Réunion </a:t>
            </a:r>
          </a:p>
          <a:p>
            <a:pPr marL="971550" lvl="5" indent="-172720" eaLnBrk="1" fontAlgn="base" hangingPunct="1">
              <a:lnSpc>
                <a:spcPct val="90000"/>
              </a:lnSpc>
              <a:spcAft>
                <a:spcPct val="0"/>
              </a:spcAft>
              <a:buClr>
                <a:srgbClr val="FF6600"/>
              </a:buClr>
              <a:buSzPct val="125000"/>
              <a:buFont typeface="Wingdings" panose="05000000000000000000" pitchFamily="2" charset="2"/>
              <a:buChar char="§"/>
              <a:defRPr/>
            </a:pPr>
            <a:r>
              <a:rPr lang="fr-FR" sz="2000" spc="-20" dirty="0">
                <a:solidFill>
                  <a:srgbClr val="FFFFFF"/>
                </a:solidFill>
                <a:latin typeface="Helvetica 75 Bold"/>
              </a:rPr>
              <a:t>Document Word </a:t>
            </a: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189C962-FF35-4146-ABE0-F5CB27C58058}"/>
              </a:ext>
            </a:extLst>
          </p:cNvPr>
          <p:cNvSpPr>
            <a:spLocks noGrp="1"/>
          </p:cNvSpPr>
          <p:nvPr>
            <p:ph type="title"/>
          </p:nvPr>
        </p:nvSpPr>
        <p:spPr>
          <a:xfrm>
            <a:off x="827088" y="268288"/>
            <a:ext cx="8066087" cy="742950"/>
          </a:xfrm>
        </p:spPr>
        <p:txBody>
          <a:bodyPr/>
          <a:lstStyle/>
          <a:p>
            <a:pPr>
              <a:buClr>
                <a:srgbClr val="FF6600"/>
              </a:buClr>
              <a:buSzPct val="120000"/>
              <a:defRPr/>
            </a:pPr>
            <a:r>
              <a:rPr lang="fr-FR" sz="3200" dirty="0"/>
              <a:t>Annexe :</a:t>
            </a:r>
            <a:br>
              <a:rPr lang="fr-FR" sz="3200" dirty="0"/>
            </a:br>
            <a:endParaRPr lang="fr-FR" sz="3200" dirty="0"/>
          </a:p>
        </p:txBody>
      </p:sp>
      <p:sp>
        <p:nvSpPr>
          <p:cNvPr id="4" name="Espace réservé du contenu 3">
            <a:extLst>
              <a:ext uri="{FF2B5EF4-FFF2-40B4-BE49-F238E27FC236}">
                <a16:creationId xmlns:a16="http://schemas.microsoft.com/office/drawing/2014/main" id="{627ACB08-1E01-4584-BB8A-9D4D5FC5FCC4}"/>
              </a:ext>
            </a:extLst>
          </p:cNvPr>
          <p:cNvSpPr>
            <a:spLocks noGrp="1"/>
          </p:cNvSpPr>
          <p:nvPr>
            <p:ph sz="half" idx="1"/>
          </p:nvPr>
        </p:nvSpPr>
        <p:spPr>
          <a:xfrm>
            <a:off x="827088" y="1184275"/>
            <a:ext cx="8066087" cy="3332163"/>
          </a:xfrm>
        </p:spPr>
        <p:txBody>
          <a:bodyPr lIns="91440" tIns="45720" rIns="91440" bIns="45720" anchor="t">
            <a:normAutofit/>
          </a:bodyPr>
          <a:lstStyle/>
          <a:p>
            <a:pPr marL="285750" indent="-285750">
              <a:buClr>
                <a:srgbClr val="FF6600"/>
              </a:buClr>
              <a:buSzPct val="125000"/>
              <a:buFont typeface="Wingdings" panose="05000000000000000000" pitchFamily="2" charset="2"/>
              <a:buChar char="§"/>
              <a:defRPr/>
            </a:pPr>
            <a:r>
              <a:rPr lang="fr-FR" sz="2000" dirty="0">
                <a:latin typeface="Helvetica 75 Bold"/>
              </a:rPr>
              <a:t>Autres handicaps :</a:t>
            </a:r>
          </a:p>
          <a:p>
            <a:pPr marL="1158240" lvl="3" indent="-342900">
              <a:buClr>
                <a:srgbClr val="FF6600"/>
              </a:buClr>
              <a:buSzPct val="125000"/>
              <a:buFont typeface="Wingdings" panose="05000000000000000000" pitchFamily="2" charset="2"/>
              <a:buChar char="§"/>
              <a:defRPr/>
            </a:pPr>
            <a:r>
              <a:rPr lang="fr-FR" sz="2000" dirty="0">
                <a:solidFill>
                  <a:srgbClr val="FFFFFF"/>
                </a:solidFill>
                <a:latin typeface="Helvetica 75 Bold"/>
              </a:rPr>
              <a:t>Le handicap psychique</a:t>
            </a:r>
          </a:p>
          <a:p>
            <a:pPr marL="1158240" lvl="3" indent="-342900">
              <a:buClr>
                <a:srgbClr val="FF6600"/>
              </a:buClr>
              <a:buSzPct val="125000"/>
              <a:buFont typeface="Wingdings" panose="05000000000000000000" pitchFamily="2" charset="2"/>
              <a:buChar char="§"/>
              <a:defRPr/>
            </a:pPr>
            <a:r>
              <a:rPr lang="fr-FR" sz="2000">
                <a:solidFill>
                  <a:srgbClr val="FFFFFF"/>
                </a:solidFill>
                <a:latin typeface="Helvetica 75 Bold"/>
              </a:rPr>
              <a:t>Le handicap mental et déficience intellectuel</a:t>
            </a:r>
            <a:endParaRPr lang="fr-FR" sz="2000" dirty="0">
              <a:solidFill>
                <a:srgbClr val="FFFFFF"/>
              </a:solidFill>
              <a:latin typeface="Helvetica 75 Bold"/>
            </a:endParaRPr>
          </a:p>
          <a:p>
            <a:pPr marL="1158240" lvl="3" indent="-342900">
              <a:buClr>
                <a:srgbClr val="FF6600"/>
              </a:buClr>
              <a:buSzPct val="125000"/>
              <a:buFont typeface="Wingdings" panose="05000000000000000000" pitchFamily="2" charset="2"/>
              <a:buChar char="§"/>
              <a:defRPr/>
            </a:pPr>
            <a:r>
              <a:rPr lang="fr-FR" sz="2000" dirty="0">
                <a:solidFill>
                  <a:srgbClr val="FFFFFF"/>
                </a:solidFill>
                <a:latin typeface="Helvetica 75 Bold"/>
              </a:rPr>
              <a:t>Le handicap consécutif à une maladie invalidante</a:t>
            </a:r>
            <a:endParaRPr lang="fr-FR" dirty="0"/>
          </a:p>
          <a:p>
            <a:pPr marL="285750" indent="-285750">
              <a:buClr>
                <a:srgbClr val="FF6600"/>
              </a:buClr>
              <a:buSzPct val="125000"/>
              <a:buFont typeface="Wingdings" panose="05000000000000000000" pitchFamily="2" charset="2"/>
              <a:buChar char="§"/>
              <a:defRPr/>
            </a:pPr>
            <a:r>
              <a:rPr lang="fr-FR" sz="2000" dirty="0">
                <a:latin typeface="Helvetica 75 Bold"/>
              </a:rPr>
              <a:t>Améliorer l'accessibilité de ses documents :</a:t>
            </a:r>
          </a:p>
          <a:p>
            <a:pPr marL="971550" lvl="5" indent="-172720" fontAlgn="base">
              <a:lnSpc>
                <a:spcPct val="90000"/>
              </a:lnSpc>
              <a:spcAft>
                <a:spcPct val="0"/>
              </a:spcAft>
              <a:buClr>
                <a:srgbClr val="FF6600"/>
              </a:buClr>
              <a:buSzPct val="125000"/>
              <a:buFont typeface="Wingdings" panose="05000000000000000000" pitchFamily="2" charset="2"/>
              <a:buChar char="§"/>
              <a:defRPr/>
            </a:pPr>
            <a:r>
              <a:rPr lang="fr-FR" sz="2000" spc="-20" dirty="0">
                <a:solidFill>
                  <a:srgbClr val="FFFFFF"/>
                </a:solidFill>
                <a:latin typeface="Helvetica 75 Bold"/>
              </a:rPr>
              <a:t>Mails </a:t>
            </a:r>
            <a:endParaRPr lang="fr-FR" sz="2000" spc="-20">
              <a:solidFill>
                <a:srgbClr val="FFFFFF"/>
              </a:solidFill>
              <a:latin typeface="Arial"/>
              <a:cs typeface="Arial"/>
            </a:endParaRPr>
          </a:p>
          <a:p>
            <a:pPr marL="971550" lvl="5" indent="-172720" eaLnBrk="1" fontAlgn="base" hangingPunct="1">
              <a:lnSpc>
                <a:spcPct val="90000"/>
              </a:lnSpc>
              <a:spcAft>
                <a:spcPct val="0"/>
              </a:spcAft>
              <a:buClr>
                <a:srgbClr val="FF6600"/>
              </a:buClr>
              <a:buSzPct val="125000"/>
              <a:buFont typeface="Wingdings" panose="05000000000000000000" pitchFamily="2" charset="2"/>
              <a:buChar char="§"/>
              <a:defRPr/>
            </a:pPr>
            <a:r>
              <a:rPr lang="fr-FR" sz="2000" spc="-20" dirty="0">
                <a:solidFill>
                  <a:srgbClr val="FFFFFF"/>
                </a:solidFill>
                <a:latin typeface="Helvetica 75 Bold"/>
              </a:rPr>
              <a:t>Réunion </a:t>
            </a:r>
          </a:p>
          <a:p>
            <a:pPr marL="971550" lvl="5" indent="-172720" eaLnBrk="1" fontAlgn="base" hangingPunct="1">
              <a:lnSpc>
                <a:spcPct val="90000"/>
              </a:lnSpc>
              <a:spcAft>
                <a:spcPct val="0"/>
              </a:spcAft>
              <a:buClr>
                <a:srgbClr val="FF6600"/>
              </a:buClr>
              <a:buSzPct val="125000"/>
              <a:buFont typeface="Wingdings" panose="05000000000000000000" pitchFamily="2" charset="2"/>
              <a:buChar char="§"/>
              <a:defRPr/>
            </a:pPr>
            <a:r>
              <a:rPr lang="fr-FR" sz="2000" spc="-20" dirty="0">
                <a:solidFill>
                  <a:srgbClr val="FFFFFF"/>
                </a:solidFill>
                <a:latin typeface="Helvetica 75 Bold"/>
              </a:rPr>
              <a:t>Document Word </a:t>
            </a:r>
          </a:p>
        </p:txBody>
      </p:sp>
    </p:spTree>
    <p:extLst>
      <p:ext uri="{BB962C8B-B14F-4D97-AF65-F5344CB8AC3E}">
        <p14:creationId xmlns:p14="http://schemas.microsoft.com/office/powerpoint/2010/main" val="3078365808"/>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D67A3-C744-D1B9-36DA-2E7701812E6E}"/>
              </a:ext>
            </a:extLst>
          </p:cNvPr>
          <p:cNvSpPr>
            <a:spLocks noGrp="1"/>
          </p:cNvSpPr>
          <p:nvPr>
            <p:ph type="title"/>
          </p:nvPr>
        </p:nvSpPr>
        <p:spPr/>
        <p:txBody>
          <a:bodyPr/>
          <a:lstStyle/>
          <a:p>
            <a:r>
              <a:rPr lang="fr-FR" sz="2400" b="1" dirty="0">
                <a:latin typeface="Helvetica 75 Bold"/>
                <a:ea typeface="MS PGothic"/>
              </a:rPr>
              <a:t>Le handicap psychique</a:t>
            </a:r>
          </a:p>
        </p:txBody>
      </p:sp>
      <p:sp>
        <p:nvSpPr>
          <p:cNvPr id="6" name="Espace réservé du contenu 5">
            <a:extLst>
              <a:ext uri="{FF2B5EF4-FFF2-40B4-BE49-F238E27FC236}">
                <a16:creationId xmlns:a16="http://schemas.microsoft.com/office/drawing/2014/main" id="{D1529C62-38D1-F30F-30ED-E594288501D0}"/>
              </a:ext>
            </a:extLst>
          </p:cNvPr>
          <p:cNvSpPr>
            <a:spLocks noGrp="1"/>
          </p:cNvSpPr>
          <p:nvPr>
            <p:ph idx="1"/>
          </p:nvPr>
        </p:nvSpPr>
        <p:spPr>
          <a:xfrm>
            <a:off x="343166" y="771550"/>
            <a:ext cx="8470899" cy="3165475"/>
          </a:xfrm>
        </p:spPr>
        <p:txBody>
          <a:bodyPr>
            <a:noAutofit/>
          </a:bodyPr>
          <a:lstStyle/>
          <a:p>
            <a:pPr>
              <a:lnSpc>
                <a:spcPct val="150000"/>
              </a:lnSpc>
            </a:pPr>
            <a:r>
              <a:rPr lang="fr-FR" sz="1050" dirty="0">
                <a:solidFill>
                  <a:schemeClr val="bg1"/>
                </a:solidFill>
              </a:rPr>
              <a:t>Contrairement au handicap intellectuel, le handicap psychique ne correspond </a:t>
            </a:r>
            <a:r>
              <a:rPr lang="fr-FR" sz="1050" b="1" dirty="0">
                <a:solidFill>
                  <a:schemeClr val="bg1"/>
                </a:solidFill>
              </a:rPr>
              <a:t>pas à une limitation des facultés intellectuelles</a:t>
            </a:r>
            <a:r>
              <a:rPr lang="fr-FR" sz="1050" dirty="0">
                <a:solidFill>
                  <a:schemeClr val="bg1"/>
                </a:solidFill>
              </a:rPr>
              <a:t>, mais à des </a:t>
            </a:r>
            <a:r>
              <a:rPr lang="fr-FR" sz="1050" b="1" dirty="0">
                <a:solidFill>
                  <a:schemeClr val="bg1"/>
                </a:solidFill>
              </a:rPr>
              <a:t>difficultés d'utilisation de ces facultés</a:t>
            </a:r>
            <a:r>
              <a:rPr lang="fr-FR" sz="1050" dirty="0">
                <a:solidFill>
                  <a:schemeClr val="bg1"/>
                </a:solidFill>
              </a:rPr>
              <a:t>. Elles souffrent d'un </a:t>
            </a:r>
            <a:r>
              <a:rPr lang="fr-FR" sz="1050" b="1" dirty="0">
                <a:solidFill>
                  <a:schemeClr val="bg1"/>
                </a:solidFill>
              </a:rPr>
              <a:t>malaise</a:t>
            </a:r>
            <a:r>
              <a:rPr lang="fr-FR" sz="1050" dirty="0">
                <a:solidFill>
                  <a:schemeClr val="bg1"/>
                </a:solidFill>
              </a:rPr>
              <a:t> qui peut se traduire, à certains moments, par des </a:t>
            </a:r>
            <a:r>
              <a:rPr lang="fr-FR" sz="1050" b="1" dirty="0">
                <a:solidFill>
                  <a:schemeClr val="bg1"/>
                </a:solidFill>
              </a:rPr>
              <a:t>comportements déroutants pour les autres</a:t>
            </a:r>
            <a:r>
              <a:rPr lang="fr-FR" sz="1050" dirty="0">
                <a:solidFill>
                  <a:schemeClr val="bg1"/>
                </a:solidFill>
              </a:rPr>
              <a:t>.</a:t>
            </a:r>
          </a:p>
          <a:p>
            <a:pPr>
              <a:lnSpc>
                <a:spcPct val="150000"/>
              </a:lnSpc>
            </a:pPr>
            <a:r>
              <a:rPr lang="fr-FR" sz="1050" dirty="0"/>
              <a:t>Handicap peut se manifester par des troubles de :</a:t>
            </a:r>
          </a:p>
          <a:p>
            <a:pPr>
              <a:lnSpc>
                <a:spcPct val="150000"/>
              </a:lnSpc>
            </a:pPr>
            <a:endParaRPr lang="fr-FR" sz="1050" dirty="0"/>
          </a:p>
          <a:p>
            <a:pPr>
              <a:lnSpc>
                <a:spcPct val="150000"/>
              </a:lnSpc>
            </a:pPr>
            <a:endParaRPr lang="fr-FR" sz="1050" dirty="0"/>
          </a:p>
          <a:p>
            <a:pPr>
              <a:lnSpc>
                <a:spcPct val="150000"/>
              </a:lnSpc>
              <a:spcBef>
                <a:spcPts val="900"/>
              </a:spcBef>
            </a:pPr>
            <a:r>
              <a:rPr lang="fr-FR" sz="1050" dirty="0"/>
              <a:t>Handicap </a:t>
            </a:r>
            <a:r>
              <a:rPr lang="fr-FR" sz="1050" b="1" dirty="0"/>
              <a:t>souvent invisible</a:t>
            </a:r>
            <a:r>
              <a:rPr lang="fr-FR" sz="1050" dirty="0"/>
              <a:t>, survient généralement à l'</a:t>
            </a:r>
            <a:r>
              <a:rPr lang="fr-FR" sz="1050" b="1" dirty="0"/>
              <a:t>adolescence ou à l'âge adulte</a:t>
            </a:r>
            <a:r>
              <a:rPr lang="fr-FR" sz="1050" dirty="0"/>
              <a:t> et </a:t>
            </a:r>
            <a:r>
              <a:rPr lang="fr-FR" sz="1050" b="1" dirty="0"/>
              <a:t>peut être temporaire</a:t>
            </a:r>
            <a:r>
              <a:rPr lang="fr-FR" sz="1050" dirty="0"/>
              <a:t>. Les </a:t>
            </a:r>
            <a:r>
              <a:rPr lang="fr-FR" sz="1050" b="1" dirty="0"/>
              <a:t>causes</a:t>
            </a:r>
            <a:r>
              <a:rPr lang="fr-FR" sz="1050" dirty="0"/>
              <a:t> sont encore </a:t>
            </a:r>
            <a:r>
              <a:rPr lang="fr-FR" sz="1050" b="1" dirty="0"/>
              <a:t>méconnues</a:t>
            </a:r>
            <a:r>
              <a:rPr lang="fr-FR" sz="1050" dirty="0"/>
              <a:t> mais </a:t>
            </a:r>
            <a:r>
              <a:rPr lang="fr-FR" sz="1050" b="1" dirty="0"/>
              <a:t>certaines</a:t>
            </a:r>
            <a:r>
              <a:rPr lang="fr-FR" sz="1050" dirty="0"/>
              <a:t> sont </a:t>
            </a:r>
            <a:r>
              <a:rPr lang="fr-FR" sz="1050" b="1" dirty="0"/>
              <a:t>traumatiques</a:t>
            </a:r>
            <a:r>
              <a:rPr lang="fr-FR" sz="1050" dirty="0"/>
              <a:t>.</a:t>
            </a:r>
          </a:p>
          <a:p>
            <a:pPr lvl="1">
              <a:lnSpc>
                <a:spcPct val="150000"/>
              </a:lnSpc>
            </a:pPr>
            <a:r>
              <a:rPr lang="fr-FR" sz="825" dirty="0"/>
              <a:t>Exemples : troubles psychotiques (schizophrénie, paranoïa), troubles de l'humeur (troubles bipolaires, états dépressifs), troubles anxieux (anxiété généralisée, troubles phobiques, troubles obsessionnels compulsifs...) et troubles de la personnalité</a:t>
            </a:r>
            <a:r>
              <a:rPr lang="fr-FR" sz="788" dirty="0"/>
              <a:t>.</a:t>
            </a:r>
            <a:endParaRPr lang="fr-FR" sz="1050" dirty="0"/>
          </a:p>
          <a:p>
            <a:pPr>
              <a:lnSpc>
                <a:spcPct val="150000"/>
              </a:lnSpc>
            </a:pPr>
            <a:r>
              <a:rPr lang="fr-FR" sz="1050" dirty="0"/>
              <a:t>Compensation sur plusieurs axes :</a:t>
            </a:r>
          </a:p>
          <a:p>
            <a:pPr marL="171450" lvl="1" indent="-171450">
              <a:lnSpc>
                <a:spcPct val="100000"/>
              </a:lnSpc>
              <a:buFont typeface="Arial" panose="020B0604020202020204" pitchFamily="34" charset="0"/>
              <a:buChar char="•"/>
            </a:pPr>
            <a:r>
              <a:rPr lang="fr-FR" sz="825" dirty="0"/>
              <a:t>L'adaptation de la tâche par le biais de son contenu, de l'organisation dans le temps et d'un management approprié</a:t>
            </a:r>
          </a:p>
          <a:p>
            <a:pPr marL="171450" lvl="1" indent="-171450">
              <a:lnSpc>
                <a:spcPct val="100000"/>
              </a:lnSpc>
              <a:buFont typeface="Arial" panose="020B0604020202020204" pitchFamily="34" charset="0"/>
              <a:buChar char="•"/>
            </a:pPr>
            <a:r>
              <a:rPr lang="fr-FR" sz="825" dirty="0"/>
              <a:t>L'accompagnement de la personne et de l'équipe managériale par une structure spécialisée</a:t>
            </a:r>
          </a:p>
          <a:p>
            <a:pPr marL="171450" lvl="1" indent="-171450">
              <a:lnSpc>
                <a:spcPct val="100000"/>
              </a:lnSpc>
              <a:buFont typeface="Arial" panose="020B0604020202020204" pitchFamily="34" charset="0"/>
              <a:buChar char="•"/>
            </a:pPr>
            <a:r>
              <a:rPr lang="fr-FR" sz="825" dirty="0"/>
              <a:t>Accompagnement de l'équipe par le soutien de la hiérarchie</a:t>
            </a:r>
          </a:p>
          <a:p>
            <a:pPr marL="171450" lvl="1" indent="-171450">
              <a:lnSpc>
                <a:spcPct val="100000"/>
              </a:lnSpc>
              <a:buFont typeface="Arial" panose="020B0604020202020204" pitchFamily="34" charset="0"/>
              <a:buChar char="•"/>
            </a:pPr>
            <a:r>
              <a:rPr lang="fr-FR" sz="825" dirty="0"/>
              <a:t>Besoin de Sensibilisation du collectif au handicap psychique</a:t>
            </a:r>
          </a:p>
          <a:p>
            <a:pPr>
              <a:lnSpc>
                <a:spcPct val="150000"/>
              </a:lnSpc>
            </a:pPr>
            <a:endParaRPr lang="fr-FR" sz="1050" dirty="0"/>
          </a:p>
        </p:txBody>
      </p:sp>
      <p:pic>
        <p:nvPicPr>
          <p:cNvPr id="5" name="Image 4">
            <a:extLst>
              <a:ext uri="{FF2B5EF4-FFF2-40B4-BE49-F238E27FC236}">
                <a16:creationId xmlns:a16="http://schemas.microsoft.com/office/drawing/2014/main" id="{9C6E6820-2D12-2BC6-4096-FC0A8C51BA30}"/>
              </a:ext>
            </a:extLst>
          </p:cNvPr>
          <p:cNvPicPr>
            <a:picLocks noChangeAspect="1"/>
          </p:cNvPicPr>
          <p:nvPr/>
        </p:nvPicPr>
        <p:blipFill>
          <a:blip r:embed="rId3">
            <a:duotone>
              <a:prstClr val="black"/>
              <a:srgbClr val="00B0F0">
                <a:tint val="45000"/>
                <a:satMod val="400000"/>
              </a:srgbClr>
            </a:duotone>
          </a:blip>
          <a:stretch>
            <a:fillRect/>
          </a:stretch>
        </p:blipFill>
        <p:spPr>
          <a:xfrm>
            <a:off x="7367146" y="26503"/>
            <a:ext cx="607484" cy="585788"/>
          </a:xfrm>
          <a:prstGeom prst="rect">
            <a:avLst/>
          </a:prstGeom>
        </p:spPr>
      </p:pic>
      <p:graphicFrame>
        <p:nvGraphicFramePr>
          <p:cNvPr id="4" name="Diagramme 3">
            <a:extLst>
              <a:ext uri="{FF2B5EF4-FFF2-40B4-BE49-F238E27FC236}">
                <a16:creationId xmlns:a16="http://schemas.microsoft.com/office/drawing/2014/main" id="{9AF27FDB-790F-056E-27BD-092E612F9EC4}"/>
              </a:ext>
            </a:extLst>
          </p:cNvPr>
          <p:cNvGraphicFramePr/>
          <p:nvPr>
            <p:extLst>
              <p:ext uri="{D42A27DB-BD31-4B8C-83A1-F6EECF244321}">
                <p14:modId xmlns:p14="http://schemas.microsoft.com/office/powerpoint/2010/main" val="84412890"/>
              </p:ext>
            </p:extLst>
          </p:nvPr>
        </p:nvGraphicFramePr>
        <p:xfrm>
          <a:off x="170060" y="1779662"/>
          <a:ext cx="8866436" cy="9361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09309408"/>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D67A3-C744-D1B9-36DA-2E7701812E6E}"/>
              </a:ext>
            </a:extLst>
          </p:cNvPr>
          <p:cNvSpPr>
            <a:spLocks noGrp="1"/>
          </p:cNvSpPr>
          <p:nvPr>
            <p:ph type="title"/>
          </p:nvPr>
        </p:nvSpPr>
        <p:spPr/>
        <p:txBody>
          <a:bodyPr/>
          <a:lstStyle/>
          <a:p>
            <a:r>
              <a:rPr lang="fr-FR" sz="2400" b="1" dirty="0">
                <a:latin typeface="Helvetica 75 Bold"/>
                <a:ea typeface="MS PGothic"/>
              </a:rPr>
              <a:t>Le handicap mental et déficience intellectuel</a:t>
            </a:r>
          </a:p>
        </p:txBody>
      </p:sp>
      <p:sp>
        <p:nvSpPr>
          <p:cNvPr id="6" name="Espace réservé du contenu 5">
            <a:extLst>
              <a:ext uri="{FF2B5EF4-FFF2-40B4-BE49-F238E27FC236}">
                <a16:creationId xmlns:a16="http://schemas.microsoft.com/office/drawing/2014/main" id="{D1529C62-38D1-F30F-30ED-E594288501D0}"/>
              </a:ext>
            </a:extLst>
          </p:cNvPr>
          <p:cNvSpPr>
            <a:spLocks noGrp="1"/>
          </p:cNvSpPr>
          <p:nvPr>
            <p:ph idx="1"/>
          </p:nvPr>
        </p:nvSpPr>
        <p:spPr>
          <a:xfrm>
            <a:off x="339726" y="1604319"/>
            <a:ext cx="8470899" cy="2866080"/>
          </a:xfrm>
        </p:spPr>
        <p:txBody>
          <a:bodyPr>
            <a:noAutofit/>
          </a:bodyPr>
          <a:lstStyle/>
          <a:p>
            <a:pPr>
              <a:lnSpc>
                <a:spcPct val="150000"/>
              </a:lnSpc>
            </a:pPr>
            <a:r>
              <a:rPr lang="fr-FR" sz="1050" dirty="0"/>
              <a:t>Le handicap intellectuel est </a:t>
            </a:r>
            <a:r>
              <a:rPr lang="fr-FR" sz="1050" b="1" dirty="0"/>
              <a:t>généralement acquis dès la naissance et permanent</a:t>
            </a:r>
            <a:r>
              <a:rPr lang="fr-FR" sz="1050" dirty="0"/>
              <a:t>. Il peut être d'origine génétique ou dû à des pathologies de la grossesse, des traumatismes ou des infections.</a:t>
            </a:r>
          </a:p>
          <a:p>
            <a:pPr lvl="1">
              <a:lnSpc>
                <a:spcPct val="150000"/>
              </a:lnSpc>
            </a:pPr>
            <a:r>
              <a:rPr lang="fr-FR" sz="900" dirty="0"/>
              <a:t>Exemples : trisomie 21...</a:t>
            </a:r>
            <a:endParaRPr lang="fr-FR" sz="1050" dirty="0"/>
          </a:p>
          <a:p>
            <a:pPr>
              <a:lnSpc>
                <a:spcPct val="150000"/>
              </a:lnSpc>
            </a:pPr>
            <a:r>
              <a:rPr lang="fr-FR" sz="1050" dirty="0"/>
              <a:t>La compensation : </a:t>
            </a:r>
            <a:r>
              <a:rPr lang="fr-FR" sz="900" dirty="0">
                <a:solidFill>
                  <a:schemeClr val="bg1"/>
                </a:solidFill>
              </a:rPr>
              <a:t>Le handicap mental/intellectuel peut être en partie compensé par des </a:t>
            </a:r>
            <a:r>
              <a:rPr lang="fr-FR" sz="1050" dirty="0">
                <a:solidFill>
                  <a:schemeClr val="bg1"/>
                </a:solidFill>
              </a:rPr>
              <a:t>aides techniques, un environnement aménagé et un accompagnement humain adapté.</a:t>
            </a:r>
            <a:endParaRPr lang="fr-FR" sz="750" dirty="0">
              <a:solidFill>
                <a:schemeClr val="bg1"/>
              </a:solidFill>
            </a:endParaRPr>
          </a:p>
          <a:p>
            <a:pPr>
              <a:lnSpc>
                <a:spcPct val="150000"/>
              </a:lnSpc>
            </a:pPr>
            <a:r>
              <a:rPr lang="fr-FR" sz="1050" dirty="0"/>
              <a:t>La situation de handicap ressort dans les activités suivantes : </a:t>
            </a:r>
            <a:endParaRPr lang="fr-FR" sz="900" dirty="0"/>
          </a:p>
        </p:txBody>
      </p:sp>
      <p:graphicFrame>
        <p:nvGraphicFramePr>
          <p:cNvPr id="7" name="Diagramme 6">
            <a:extLst>
              <a:ext uri="{FF2B5EF4-FFF2-40B4-BE49-F238E27FC236}">
                <a16:creationId xmlns:a16="http://schemas.microsoft.com/office/drawing/2014/main" id="{35033F26-516D-283A-95C8-354057A072DC}"/>
              </a:ext>
            </a:extLst>
          </p:cNvPr>
          <p:cNvGraphicFramePr/>
          <p:nvPr>
            <p:extLst>
              <p:ext uri="{D42A27DB-BD31-4B8C-83A1-F6EECF244321}">
                <p14:modId xmlns:p14="http://schemas.microsoft.com/office/powerpoint/2010/main" val="4222737454"/>
              </p:ext>
            </p:extLst>
          </p:nvPr>
        </p:nvGraphicFramePr>
        <p:xfrm>
          <a:off x="1979711" y="3337441"/>
          <a:ext cx="5939885" cy="1697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 8">
            <a:extLst>
              <a:ext uri="{FF2B5EF4-FFF2-40B4-BE49-F238E27FC236}">
                <a16:creationId xmlns:a16="http://schemas.microsoft.com/office/drawing/2014/main" id="{FF807570-6C97-2A63-F9E3-FCC61927A166}"/>
              </a:ext>
            </a:extLst>
          </p:cNvPr>
          <p:cNvPicPr>
            <a:picLocks noChangeAspect="1"/>
          </p:cNvPicPr>
          <p:nvPr/>
        </p:nvPicPr>
        <p:blipFill>
          <a:blip r:embed="rId8">
            <a:duotone>
              <a:prstClr val="black"/>
              <a:srgbClr val="FF00FF">
                <a:tint val="45000"/>
                <a:satMod val="400000"/>
              </a:srgbClr>
            </a:duotone>
          </a:blip>
          <a:stretch>
            <a:fillRect/>
          </a:stretch>
        </p:blipFill>
        <p:spPr>
          <a:xfrm>
            <a:off x="7348097" y="61099"/>
            <a:ext cx="571500" cy="585788"/>
          </a:xfrm>
          <a:prstGeom prst="rect">
            <a:avLst/>
          </a:prstGeom>
        </p:spPr>
      </p:pic>
      <p:graphicFrame>
        <p:nvGraphicFramePr>
          <p:cNvPr id="3" name="Diagramme 2">
            <a:extLst>
              <a:ext uri="{FF2B5EF4-FFF2-40B4-BE49-F238E27FC236}">
                <a16:creationId xmlns:a16="http://schemas.microsoft.com/office/drawing/2014/main" id="{CDBE3E3B-B154-52E6-93EA-A15AFDAB5EEC}"/>
              </a:ext>
            </a:extLst>
          </p:cNvPr>
          <p:cNvGraphicFramePr/>
          <p:nvPr>
            <p:extLst>
              <p:ext uri="{D42A27DB-BD31-4B8C-83A1-F6EECF244321}">
                <p14:modId xmlns:p14="http://schemas.microsoft.com/office/powerpoint/2010/main" val="418512941"/>
              </p:ext>
            </p:extLst>
          </p:nvPr>
        </p:nvGraphicFramePr>
        <p:xfrm>
          <a:off x="1659793" y="789552"/>
          <a:ext cx="5468054" cy="81476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476664139"/>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D67A3-C744-D1B9-36DA-2E7701812E6E}"/>
              </a:ext>
            </a:extLst>
          </p:cNvPr>
          <p:cNvSpPr>
            <a:spLocks noGrp="1"/>
          </p:cNvSpPr>
          <p:nvPr>
            <p:ph type="title"/>
          </p:nvPr>
        </p:nvSpPr>
        <p:spPr/>
        <p:txBody>
          <a:bodyPr/>
          <a:lstStyle/>
          <a:p>
            <a:r>
              <a:rPr lang="fr-FR" sz="2400" b="1" dirty="0">
                <a:latin typeface="Helvetica 75 Bold"/>
                <a:ea typeface="MS PGothic"/>
              </a:rPr>
              <a:t>Le handicap consécutif à une maladie invalidante</a:t>
            </a:r>
          </a:p>
        </p:txBody>
      </p:sp>
      <p:sp>
        <p:nvSpPr>
          <p:cNvPr id="6" name="Espace réservé du contenu 5">
            <a:extLst>
              <a:ext uri="{FF2B5EF4-FFF2-40B4-BE49-F238E27FC236}">
                <a16:creationId xmlns:a16="http://schemas.microsoft.com/office/drawing/2014/main" id="{D1529C62-38D1-F30F-30ED-E594288501D0}"/>
              </a:ext>
            </a:extLst>
          </p:cNvPr>
          <p:cNvSpPr>
            <a:spLocks noGrp="1"/>
          </p:cNvSpPr>
          <p:nvPr>
            <p:ph idx="1"/>
          </p:nvPr>
        </p:nvSpPr>
        <p:spPr>
          <a:xfrm>
            <a:off x="333375" y="843559"/>
            <a:ext cx="8470899" cy="3285530"/>
          </a:xfrm>
        </p:spPr>
        <p:txBody>
          <a:bodyPr>
            <a:noAutofit/>
          </a:bodyPr>
          <a:lstStyle/>
          <a:p>
            <a:pPr>
              <a:spcBef>
                <a:spcPts val="450"/>
              </a:spcBef>
            </a:pPr>
            <a:r>
              <a:rPr lang="fr-FR" sz="1200" dirty="0"/>
              <a:t>Les maladies invalidantes sont appelées aussi </a:t>
            </a:r>
            <a:r>
              <a:rPr lang="fr-FR" sz="1200" b="1" dirty="0"/>
              <a:t>déficiences viscérales et générales </a:t>
            </a:r>
            <a:r>
              <a:rPr lang="fr-FR" sz="1200" dirty="0"/>
              <a:t>et concernent un certain nombre de </a:t>
            </a:r>
            <a:r>
              <a:rPr lang="fr-FR" sz="1200" b="1" dirty="0"/>
              <a:t>maladies chroniques </a:t>
            </a:r>
            <a:r>
              <a:rPr lang="fr-FR" sz="1200" dirty="0"/>
              <a:t>qui entrainent :</a:t>
            </a:r>
          </a:p>
          <a:p>
            <a:pPr>
              <a:spcBef>
                <a:spcPts val="450"/>
              </a:spcBef>
            </a:pPr>
            <a:endParaRPr lang="fr-FR" sz="1200" dirty="0"/>
          </a:p>
          <a:p>
            <a:pPr>
              <a:spcBef>
                <a:spcPts val="450"/>
              </a:spcBef>
            </a:pPr>
            <a:endParaRPr lang="fr-FR" sz="1200" dirty="0"/>
          </a:p>
          <a:p>
            <a:pPr>
              <a:spcBef>
                <a:spcPts val="450"/>
              </a:spcBef>
            </a:pPr>
            <a:r>
              <a:rPr lang="fr-FR" sz="1200" dirty="0"/>
              <a:t>Et regroupent :</a:t>
            </a:r>
          </a:p>
          <a:p>
            <a:pPr marL="171450" lvl="1" indent="-171450">
              <a:lnSpc>
                <a:spcPct val="100000"/>
              </a:lnSpc>
              <a:spcBef>
                <a:spcPts val="450"/>
              </a:spcBef>
              <a:spcAft>
                <a:spcPts val="500"/>
              </a:spcAft>
              <a:buFont typeface="Arial" panose="020B0604020202020204" pitchFamily="34" charset="0"/>
              <a:buChar char="•"/>
            </a:pPr>
            <a:r>
              <a:rPr lang="fr-FR" sz="900" dirty="0"/>
              <a:t>pathologies respiratoires : asthme, bronchite chronique, emphysème, mucoviscidose</a:t>
            </a:r>
          </a:p>
          <a:p>
            <a:pPr marL="171450" lvl="1" indent="-171450">
              <a:lnSpc>
                <a:spcPct val="100000"/>
              </a:lnSpc>
              <a:spcBef>
                <a:spcPts val="450"/>
              </a:spcBef>
              <a:spcAft>
                <a:spcPts val="500"/>
              </a:spcAft>
              <a:buFont typeface="Arial" panose="020B0604020202020204" pitchFamily="34" charset="0"/>
              <a:buChar char="•"/>
            </a:pPr>
            <a:r>
              <a:rPr lang="fr-FR" sz="900" dirty="0"/>
              <a:t>pathologies cardiaques : insuffisance cardiaque et coronarienne avec fatigabilité à l’effort</a:t>
            </a:r>
          </a:p>
          <a:p>
            <a:pPr marL="171450" lvl="1" indent="-171450">
              <a:lnSpc>
                <a:spcPct val="100000"/>
              </a:lnSpc>
              <a:spcBef>
                <a:spcPts val="450"/>
              </a:spcBef>
              <a:spcAft>
                <a:spcPts val="500"/>
              </a:spcAft>
              <a:buFont typeface="Arial" panose="020B0604020202020204" pitchFamily="34" charset="0"/>
              <a:buChar char="•"/>
            </a:pPr>
            <a:r>
              <a:rPr lang="fr-FR" sz="900" dirty="0"/>
              <a:t>pathologies digestives : maladie de </a:t>
            </a:r>
            <a:r>
              <a:rPr lang="fr-FR" sz="1050" dirty="0" err="1"/>
              <a:t>Crohn</a:t>
            </a:r>
            <a:r>
              <a:rPr lang="fr-FR" sz="900" dirty="0"/>
              <a:t>, séquelles d’intervention sur cancer digestif</a:t>
            </a:r>
          </a:p>
          <a:p>
            <a:pPr marL="171450" lvl="1" indent="-171450">
              <a:lnSpc>
                <a:spcPct val="100000"/>
              </a:lnSpc>
              <a:spcBef>
                <a:spcPts val="450"/>
              </a:spcBef>
              <a:spcAft>
                <a:spcPts val="500"/>
              </a:spcAft>
              <a:buFont typeface="Arial" panose="020B0604020202020204" pitchFamily="34" charset="0"/>
              <a:buChar char="•"/>
            </a:pPr>
            <a:r>
              <a:rPr lang="fr-FR" sz="900" dirty="0"/>
              <a:t>maladies générales métaboliques (surtout le diabète)</a:t>
            </a:r>
          </a:p>
          <a:p>
            <a:pPr marL="171450" lvl="1" indent="-171450">
              <a:lnSpc>
                <a:spcPct val="100000"/>
              </a:lnSpc>
              <a:spcBef>
                <a:spcPts val="450"/>
              </a:spcBef>
              <a:spcAft>
                <a:spcPts val="500"/>
              </a:spcAft>
              <a:buFont typeface="Arial" panose="020B0604020202020204" pitchFamily="34" charset="0"/>
              <a:buChar char="•"/>
            </a:pPr>
            <a:r>
              <a:rPr lang="fr-FR" sz="900" dirty="0"/>
              <a:t>maladies neurologiques : épilepsie, sclérose en plaques (SEP)</a:t>
            </a:r>
          </a:p>
          <a:p>
            <a:pPr marL="171450" lvl="1" indent="-171450">
              <a:lnSpc>
                <a:spcPct val="100000"/>
              </a:lnSpc>
              <a:spcBef>
                <a:spcPts val="450"/>
              </a:spcBef>
              <a:spcAft>
                <a:spcPts val="500"/>
              </a:spcAft>
              <a:buFont typeface="Arial" panose="020B0604020202020204" pitchFamily="34" charset="0"/>
              <a:buChar char="•"/>
            </a:pPr>
            <a:r>
              <a:rPr lang="fr-FR" sz="900" dirty="0"/>
              <a:t>certaines maladies comme la fibromyalgie, les rhumatismes inflammatoires (polyarthrite)</a:t>
            </a:r>
          </a:p>
          <a:p>
            <a:pPr marL="171450" lvl="1" indent="-171450">
              <a:lnSpc>
                <a:spcPct val="100000"/>
              </a:lnSpc>
              <a:spcBef>
                <a:spcPts val="450"/>
              </a:spcBef>
              <a:spcAft>
                <a:spcPts val="500"/>
              </a:spcAft>
              <a:buFont typeface="Arial" panose="020B0604020202020204" pitchFamily="34" charset="0"/>
              <a:buChar char="•"/>
            </a:pPr>
            <a:r>
              <a:rPr lang="fr-FR" sz="900" dirty="0"/>
              <a:t>séquelles de pathologie cancéreuse</a:t>
            </a:r>
          </a:p>
          <a:p>
            <a:pPr>
              <a:spcBef>
                <a:spcPts val="450"/>
              </a:spcBef>
            </a:pPr>
            <a:r>
              <a:rPr lang="fr-FR" sz="1200" dirty="0"/>
              <a:t>Contrairement aux autres déficiences, les maladies invalidantes ne correspondent </a:t>
            </a:r>
            <a:r>
              <a:rPr lang="fr-FR" sz="1200" b="1" dirty="0"/>
              <a:t>pas à une limitation de fonction </a:t>
            </a:r>
            <a:r>
              <a:rPr lang="fr-FR" sz="1200" dirty="0"/>
              <a:t>(motrice, sensorielle ou mentale) mais à une </a:t>
            </a:r>
            <a:r>
              <a:rPr lang="fr-FR" sz="1200" b="1" dirty="0"/>
              <a:t>restriction de leur activité </a:t>
            </a:r>
            <a:r>
              <a:rPr lang="fr-FR" sz="1200" dirty="0"/>
              <a:t>(moindre mobilité, quantité/durée de travail). </a:t>
            </a:r>
          </a:p>
          <a:p>
            <a:pPr>
              <a:spcBef>
                <a:spcPts val="450"/>
              </a:spcBef>
            </a:pPr>
            <a:r>
              <a:rPr lang="fr-FR" sz="1200" dirty="0"/>
              <a:t>La compensation sera souvent pour une organisation du travail, un télétravail 100%, transport adapté.</a:t>
            </a:r>
          </a:p>
        </p:txBody>
      </p:sp>
      <p:pic>
        <p:nvPicPr>
          <p:cNvPr id="3" name="Image 2">
            <a:extLst>
              <a:ext uri="{FF2B5EF4-FFF2-40B4-BE49-F238E27FC236}">
                <a16:creationId xmlns:a16="http://schemas.microsoft.com/office/drawing/2014/main" id="{62203E88-F709-8AC9-224D-5D50A927593C}"/>
              </a:ext>
            </a:extLst>
          </p:cNvPr>
          <p:cNvPicPr>
            <a:picLocks noChangeAspect="1"/>
          </p:cNvPicPr>
          <p:nvPr/>
        </p:nvPicPr>
        <p:blipFill>
          <a:blip r:embed="rId3"/>
          <a:stretch>
            <a:fillRect/>
          </a:stretch>
        </p:blipFill>
        <p:spPr>
          <a:xfrm>
            <a:off x="7849134" y="44450"/>
            <a:ext cx="615416" cy="638210"/>
          </a:xfrm>
          <a:prstGeom prst="rect">
            <a:avLst/>
          </a:prstGeom>
        </p:spPr>
      </p:pic>
      <p:graphicFrame>
        <p:nvGraphicFramePr>
          <p:cNvPr id="4" name="Diagramme 3">
            <a:extLst>
              <a:ext uri="{FF2B5EF4-FFF2-40B4-BE49-F238E27FC236}">
                <a16:creationId xmlns:a16="http://schemas.microsoft.com/office/drawing/2014/main" id="{F0B2543B-2E07-6FE8-99B8-050F4DEF55C2}"/>
              </a:ext>
            </a:extLst>
          </p:cNvPr>
          <p:cNvGraphicFramePr/>
          <p:nvPr>
            <p:extLst>
              <p:ext uri="{D42A27DB-BD31-4B8C-83A1-F6EECF244321}">
                <p14:modId xmlns:p14="http://schemas.microsoft.com/office/powerpoint/2010/main" val="1358747157"/>
              </p:ext>
            </p:extLst>
          </p:nvPr>
        </p:nvGraphicFramePr>
        <p:xfrm>
          <a:off x="2987824" y="1142044"/>
          <a:ext cx="5215896" cy="7786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05094007"/>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6A00F86-73B1-4F7D-BF3D-5500BA1F4C72}"/>
              </a:ext>
            </a:extLst>
          </p:cNvPr>
          <p:cNvSpPr>
            <a:spLocks noGrp="1"/>
          </p:cNvSpPr>
          <p:nvPr>
            <p:ph type="title"/>
          </p:nvPr>
        </p:nvSpPr>
        <p:spPr>
          <a:xfrm>
            <a:off x="827088" y="268288"/>
            <a:ext cx="8066087" cy="742950"/>
          </a:xfrm>
        </p:spPr>
        <p:txBody>
          <a:bodyPr/>
          <a:lstStyle/>
          <a:p>
            <a:pPr>
              <a:defRPr/>
            </a:pPr>
            <a:r>
              <a:rPr lang="fr-FR" dirty="0"/>
              <a:t>Question sur conception</a:t>
            </a:r>
          </a:p>
        </p:txBody>
      </p:sp>
      <p:sp>
        <p:nvSpPr>
          <p:cNvPr id="5" name="Espace réservé du contenu 4">
            <a:extLst>
              <a:ext uri="{FF2B5EF4-FFF2-40B4-BE49-F238E27FC236}">
                <a16:creationId xmlns:a16="http://schemas.microsoft.com/office/drawing/2014/main" id="{8D4AA9E4-C46E-4248-846D-11970E83A138}"/>
              </a:ext>
            </a:extLst>
          </p:cNvPr>
          <p:cNvSpPr>
            <a:spLocks noGrp="1"/>
          </p:cNvSpPr>
          <p:nvPr>
            <p:ph sz="half" idx="1"/>
          </p:nvPr>
        </p:nvSpPr>
        <p:spPr>
          <a:xfrm>
            <a:off x="250825" y="906463"/>
            <a:ext cx="7850188" cy="1881187"/>
          </a:xfrm>
        </p:spPr>
        <p:txBody>
          <a:bodyPr/>
          <a:lstStyle/>
          <a:p>
            <a:pPr>
              <a:lnSpc>
                <a:spcPct val="100000"/>
              </a:lnSpc>
              <a:spcBef>
                <a:spcPts val="2400"/>
              </a:spcBef>
              <a:spcAft>
                <a:spcPts val="2400"/>
              </a:spcAft>
              <a:buClr>
                <a:srgbClr val="FF6600"/>
              </a:buClr>
              <a:buSzPct val="125000"/>
              <a:defRPr/>
            </a:pPr>
            <a:r>
              <a:rPr lang="fr-FR" sz="1800" dirty="0">
                <a:latin typeface="Helvetica 55 Roman" panose="020B0604020202020204" pitchFamily="34" charset="0"/>
              </a:rPr>
              <a:t>Vous êtes chef de projet d’un projet numérique « une interface mobile et web permettant d’organiser les tâches ménagères d’une famille » développé en interne. Quelles actions génériques dans chacune des phases (schéma du processus ci-dessous) vous allez mettre en place pour vous assurer que l’accessibilité du produit final ? </a:t>
            </a:r>
          </a:p>
        </p:txBody>
      </p:sp>
      <p:sp>
        <p:nvSpPr>
          <p:cNvPr id="47108" name="Espace réservé du pied de page 2">
            <a:extLst>
              <a:ext uri="{FF2B5EF4-FFF2-40B4-BE49-F238E27FC236}">
                <a16:creationId xmlns:a16="http://schemas.microsoft.com/office/drawing/2014/main" id="{ACEA0B06-7798-45F9-B36E-6867FA827084}"/>
              </a:ext>
            </a:extLst>
          </p:cNvPr>
          <p:cNvSpPr>
            <a:spLocks noGrp="1" noChangeArrowheads="1"/>
          </p:cNvSpPr>
          <p:nvPr>
            <p:ph type="ftr"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Interne Orange</a:t>
            </a:r>
          </a:p>
        </p:txBody>
      </p:sp>
      <p:pic>
        <p:nvPicPr>
          <p:cNvPr id="47109" name="Image 1">
            <a:extLst>
              <a:ext uri="{FF2B5EF4-FFF2-40B4-BE49-F238E27FC236}">
                <a16:creationId xmlns:a16="http://schemas.microsoft.com/office/drawing/2014/main" id="{AB907034-A666-486D-A531-220E2A851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275" y="2500313"/>
            <a:ext cx="550545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0B7AC8-BDDF-44B4-B83E-E7DDECC44A68}"/>
              </a:ext>
            </a:extLst>
          </p:cNvPr>
          <p:cNvSpPr>
            <a:spLocks noGrp="1"/>
          </p:cNvSpPr>
          <p:nvPr>
            <p:ph type="title"/>
          </p:nvPr>
        </p:nvSpPr>
        <p:spPr>
          <a:xfrm>
            <a:off x="827088" y="268288"/>
            <a:ext cx="8066087" cy="742950"/>
          </a:xfrm>
        </p:spPr>
        <p:txBody>
          <a:bodyPr/>
          <a:lstStyle/>
          <a:p>
            <a:pPr>
              <a:defRPr/>
            </a:pPr>
            <a:r>
              <a:rPr lang="fr-FR" dirty="0"/>
              <a:t>Un mail accessible</a:t>
            </a:r>
          </a:p>
        </p:txBody>
      </p:sp>
      <p:pic>
        <p:nvPicPr>
          <p:cNvPr id="137219" name="Espace réservé du contenu 4">
            <a:extLst>
              <a:ext uri="{FF2B5EF4-FFF2-40B4-BE49-F238E27FC236}">
                <a16:creationId xmlns:a16="http://schemas.microsoft.com/office/drawing/2014/main" id="{06360999-8932-4BB2-8B33-8BB229EBB026}"/>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301875" y="1184275"/>
            <a:ext cx="5116513" cy="333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52BBCC-B547-436E-9FB4-5894E31F5A0F}"/>
              </a:ext>
            </a:extLst>
          </p:cNvPr>
          <p:cNvSpPr>
            <a:spLocks noGrp="1"/>
          </p:cNvSpPr>
          <p:nvPr>
            <p:ph type="title"/>
          </p:nvPr>
        </p:nvSpPr>
        <p:spPr>
          <a:xfrm>
            <a:off x="827088" y="268288"/>
            <a:ext cx="8066087" cy="742950"/>
          </a:xfrm>
        </p:spPr>
        <p:txBody>
          <a:bodyPr/>
          <a:lstStyle/>
          <a:p>
            <a:pPr>
              <a:defRPr/>
            </a:pPr>
            <a:r>
              <a:rPr lang="fr-FR" dirty="0"/>
              <a:t>Une réunion accessible</a:t>
            </a:r>
          </a:p>
        </p:txBody>
      </p:sp>
      <p:pic>
        <p:nvPicPr>
          <p:cNvPr id="138243" name="Espace réservé du contenu 6">
            <a:extLst>
              <a:ext uri="{FF2B5EF4-FFF2-40B4-BE49-F238E27FC236}">
                <a16:creationId xmlns:a16="http://schemas.microsoft.com/office/drawing/2014/main" id="{B98C2DAD-0198-4DC7-A2E4-39631D60B8A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217738" y="1184275"/>
            <a:ext cx="5284787" cy="333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5DB1D8-2E24-4595-ADE8-8F1B8B1A1DB4}"/>
              </a:ext>
            </a:extLst>
          </p:cNvPr>
          <p:cNvSpPr>
            <a:spLocks noGrp="1"/>
          </p:cNvSpPr>
          <p:nvPr>
            <p:ph type="title"/>
          </p:nvPr>
        </p:nvSpPr>
        <p:spPr>
          <a:xfrm>
            <a:off x="827088" y="268288"/>
            <a:ext cx="8066087" cy="742950"/>
          </a:xfrm>
        </p:spPr>
        <p:txBody>
          <a:bodyPr/>
          <a:lstStyle/>
          <a:p>
            <a:pPr>
              <a:defRPr/>
            </a:pPr>
            <a:endParaRPr lang="fr-FR"/>
          </a:p>
        </p:txBody>
      </p:sp>
      <p:pic>
        <p:nvPicPr>
          <p:cNvPr id="139267" name="Espace réservé du contenu 4">
            <a:extLst>
              <a:ext uri="{FF2B5EF4-FFF2-40B4-BE49-F238E27FC236}">
                <a16:creationId xmlns:a16="http://schemas.microsoft.com/office/drawing/2014/main" id="{BB535595-E6EC-4BDD-BAEA-2F392506661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27088" y="1293813"/>
            <a:ext cx="8066087" cy="3113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A86AAA-00DC-4AAE-B40D-CF04F416AED2}"/>
              </a:ext>
            </a:extLst>
          </p:cNvPr>
          <p:cNvSpPr>
            <a:spLocks noGrp="1"/>
          </p:cNvSpPr>
          <p:nvPr>
            <p:ph type="title"/>
          </p:nvPr>
        </p:nvSpPr>
        <p:spPr>
          <a:xfrm>
            <a:off x="827088" y="268288"/>
            <a:ext cx="8066087" cy="742950"/>
          </a:xfrm>
        </p:spPr>
        <p:txBody>
          <a:bodyPr/>
          <a:lstStyle/>
          <a:p>
            <a:pPr>
              <a:defRPr/>
            </a:pPr>
            <a:endParaRPr lang="fr-FR"/>
          </a:p>
        </p:txBody>
      </p:sp>
      <p:pic>
        <p:nvPicPr>
          <p:cNvPr id="140291" name="Espace réservé du contenu 4">
            <a:extLst>
              <a:ext uri="{FF2B5EF4-FFF2-40B4-BE49-F238E27FC236}">
                <a16:creationId xmlns:a16="http://schemas.microsoft.com/office/drawing/2014/main" id="{5F518A02-A4E4-4372-9141-6959427CEF4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27088" y="1908175"/>
            <a:ext cx="8066087" cy="1884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CE17-8C81-4AEC-8E6C-8578800F6736}"/>
              </a:ext>
            </a:extLst>
          </p:cNvPr>
          <p:cNvSpPr>
            <a:spLocks noGrp="1"/>
          </p:cNvSpPr>
          <p:nvPr>
            <p:ph type="title"/>
          </p:nvPr>
        </p:nvSpPr>
        <p:spPr>
          <a:xfrm>
            <a:off x="827088" y="268288"/>
            <a:ext cx="8066087" cy="742950"/>
          </a:xfrm>
        </p:spPr>
        <p:txBody>
          <a:bodyPr/>
          <a:lstStyle/>
          <a:p>
            <a:pPr>
              <a:defRPr/>
            </a:pPr>
            <a:endParaRPr lang="fr-FR"/>
          </a:p>
        </p:txBody>
      </p:sp>
      <p:pic>
        <p:nvPicPr>
          <p:cNvPr id="141315" name="Espace réservé du contenu 4">
            <a:extLst>
              <a:ext uri="{FF2B5EF4-FFF2-40B4-BE49-F238E27FC236}">
                <a16:creationId xmlns:a16="http://schemas.microsoft.com/office/drawing/2014/main" id="{0A59E7A8-BB87-4499-9E79-EEBBA3E01B2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27088" y="1566863"/>
            <a:ext cx="8066087" cy="25669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695C70-52F5-4778-83F1-48B400DC5A06}"/>
              </a:ext>
            </a:extLst>
          </p:cNvPr>
          <p:cNvSpPr>
            <a:spLocks noGrp="1"/>
          </p:cNvSpPr>
          <p:nvPr>
            <p:ph type="title"/>
          </p:nvPr>
        </p:nvSpPr>
        <p:spPr>
          <a:xfrm>
            <a:off x="827088" y="268288"/>
            <a:ext cx="8066087" cy="742950"/>
          </a:xfrm>
        </p:spPr>
        <p:txBody>
          <a:bodyPr/>
          <a:lstStyle/>
          <a:p>
            <a:pPr>
              <a:defRPr/>
            </a:pPr>
            <a:endParaRPr lang="fr-FR"/>
          </a:p>
        </p:txBody>
      </p:sp>
      <p:pic>
        <p:nvPicPr>
          <p:cNvPr id="142339" name="Espace réservé du contenu 4">
            <a:extLst>
              <a:ext uri="{FF2B5EF4-FFF2-40B4-BE49-F238E27FC236}">
                <a16:creationId xmlns:a16="http://schemas.microsoft.com/office/drawing/2014/main" id="{06A40305-D0A9-43A1-811E-CDBBBB0900D6}"/>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27088" y="1274763"/>
            <a:ext cx="8066087" cy="3151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D48D4B-D33D-4DB1-A0D9-89562982E8B7}"/>
              </a:ext>
            </a:extLst>
          </p:cNvPr>
          <p:cNvSpPr>
            <a:spLocks noGrp="1"/>
          </p:cNvSpPr>
          <p:nvPr>
            <p:ph type="title"/>
          </p:nvPr>
        </p:nvSpPr>
        <p:spPr>
          <a:xfrm>
            <a:off x="827088" y="268288"/>
            <a:ext cx="8066087" cy="742950"/>
          </a:xfrm>
        </p:spPr>
        <p:txBody>
          <a:bodyPr/>
          <a:lstStyle/>
          <a:p>
            <a:pPr>
              <a:defRPr/>
            </a:pPr>
            <a:endParaRPr lang="fr-FR"/>
          </a:p>
        </p:txBody>
      </p:sp>
      <p:pic>
        <p:nvPicPr>
          <p:cNvPr id="143363" name="Espace réservé du contenu 4">
            <a:extLst>
              <a:ext uri="{FF2B5EF4-FFF2-40B4-BE49-F238E27FC236}">
                <a16:creationId xmlns:a16="http://schemas.microsoft.com/office/drawing/2014/main" id="{45AC6926-7D36-4364-A546-A7B8A5AA9BF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27088" y="1227138"/>
            <a:ext cx="8066087" cy="3246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D8A569-B8DD-4052-B779-4F6BEC654941}"/>
              </a:ext>
            </a:extLst>
          </p:cNvPr>
          <p:cNvSpPr>
            <a:spLocks noGrp="1"/>
          </p:cNvSpPr>
          <p:nvPr>
            <p:ph type="title"/>
          </p:nvPr>
        </p:nvSpPr>
        <p:spPr>
          <a:xfrm>
            <a:off x="827088" y="268288"/>
            <a:ext cx="8066087" cy="742950"/>
          </a:xfrm>
        </p:spPr>
        <p:txBody>
          <a:bodyPr/>
          <a:lstStyle/>
          <a:p>
            <a:pPr>
              <a:defRPr/>
            </a:pPr>
            <a:endParaRPr lang="fr-FR"/>
          </a:p>
        </p:txBody>
      </p:sp>
      <p:pic>
        <p:nvPicPr>
          <p:cNvPr id="144387" name="Espace réservé du contenu 4">
            <a:extLst>
              <a:ext uri="{FF2B5EF4-FFF2-40B4-BE49-F238E27FC236}">
                <a16:creationId xmlns:a16="http://schemas.microsoft.com/office/drawing/2014/main" id="{148D6076-4947-49E9-A058-6190FF5F2A4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27088" y="1309688"/>
            <a:ext cx="8066087" cy="3081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BB01AD-65DE-4991-A1A6-555E40034490}"/>
              </a:ext>
            </a:extLst>
          </p:cNvPr>
          <p:cNvSpPr>
            <a:spLocks noGrp="1"/>
          </p:cNvSpPr>
          <p:nvPr>
            <p:ph type="title"/>
          </p:nvPr>
        </p:nvSpPr>
        <p:spPr>
          <a:xfrm>
            <a:off x="827088" y="268288"/>
            <a:ext cx="8066087" cy="742950"/>
          </a:xfrm>
        </p:spPr>
        <p:txBody>
          <a:bodyPr/>
          <a:lstStyle/>
          <a:p>
            <a:pPr>
              <a:defRPr/>
            </a:pPr>
            <a:endParaRPr lang="fr-FR"/>
          </a:p>
        </p:txBody>
      </p:sp>
      <p:pic>
        <p:nvPicPr>
          <p:cNvPr id="145411" name="Espace réservé du contenu 4">
            <a:extLst>
              <a:ext uri="{FF2B5EF4-FFF2-40B4-BE49-F238E27FC236}">
                <a16:creationId xmlns:a16="http://schemas.microsoft.com/office/drawing/2014/main" id="{E2F300AB-4C2E-4E88-AEDA-6209F6FB108B}"/>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27088" y="1276350"/>
            <a:ext cx="8066087" cy="31480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8FEC2B-479D-48D6-9BA4-40A3F7EB6603}"/>
              </a:ext>
            </a:extLst>
          </p:cNvPr>
          <p:cNvSpPr>
            <a:spLocks noGrp="1"/>
          </p:cNvSpPr>
          <p:nvPr>
            <p:ph type="title"/>
          </p:nvPr>
        </p:nvSpPr>
        <p:spPr>
          <a:xfrm>
            <a:off x="827088" y="268288"/>
            <a:ext cx="8066087" cy="742950"/>
          </a:xfrm>
        </p:spPr>
        <p:txBody>
          <a:bodyPr/>
          <a:lstStyle/>
          <a:p>
            <a:pPr>
              <a:defRPr/>
            </a:pPr>
            <a:endParaRPr lang="fr-FR"/>
          </a:p>
        </p:txBody>
      </p:sp>
      <p:pic>
        <p:nvPicPr>
          <p:cNvPr id="146435" name="Espace réservé du contenu 4">
            <a:extLst>
              <a:ext uri="{FF2B5EF4-FFF2-40B4-BE49-F238E27FC236}">
                <a16:creationId xmlns:a16="http://schemas.microsoft.com/office/drawing/2014/main" id="{392C244C-A522-4E0F-9E15-DD21AA336E26}"/>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27088" y="1282700"/>
            <a:ext cx="8066087" cy="31353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7976108-431F-4CA1-994E-2AB6EDCAF8B0}"/>
              </a:ext>
            </a:extLst>
          </p:cNvPr>
          <p:cNvSpPr>
            <a:spLocks noGrp="1"/>
          </p:cNvSpPr>
          <p:nvPr>
            <p:ph type="title"/>
          </p:nvPr>
        </p:nvSpPr>
        <p:spPr>
          <a:xfrm>
            <a:off x="827088" y="268288"/>
            <a:ext cx="8066087" cy="742950"/>
          </a:xfrm>
        </p:spPr>
        <p:txBody>
          <a:bodyPr/>
          <a:lstStyle/>
          <a:p>
            <a:pPr>
              <a:defRPr/>
            </a:pPr>
            <a:r>
              <a:rPr lang="fr-FR" dirty="0"/>
              <a:t>Réponse sur conception</a:t>
            </a:r>
          </a:p>
        </p:txBody>
      </p:sp>
      <p:sp>
        <p:nvSpPr>
          <p:cNvPr id="49155" name="Espace réservé du pied de page 2">
            <a:extLst>
              <a:ext uri="{FF2B5EF4-FFF2-40B4-BE49-F238E27FC236}">
                <a16:creationId xmlns:a16="http://schemas.microsoft.com/office/drawing/2014/main" id="{31F5399A-0052-4DDA-83C8-1DA8CF61535E}"/>
              </a:ext>
            </a:extLst>
          </p:cNvPr>
          <p:cNvSpPr>
            <a:spLocks noGrp="1" noChangeArrowheads="1"/>
          </p:cNvSpPr>
          <p:nvPr>
            <p:ph type="ftr"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Interne Orange</a:t>
            </a:r>
          </a:p>
        </p:txBody>
      </p:sp>
      <p:pic>
        <p:nvPicPr>
          <p:cNvPr id="49156" name="Image 2">
            <a:extLst>
              <a:ext uri="{FF2B5EF4-FFF2-40B4-BE49-F238E27FC236}">
                <a16:creationId xmlns:a16="http://schemas.microsoft.com/office/drawing/2014/main" id="{875F3B32-4D91-4104-B564-02252B9C07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1808"/>
          <a:stretch>
            <a:fillRect/>
          </a:stretch>
        </p:blipFill>
        <p:spPr bwMode="auto">
          <a:xfrm>
            <a:off x="457200" y="1276350"/>
            <a:ext cx="8362950"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4C7E60-3E44-4387-8BBA-58C23EB17B2C}"/>
              </a:ext>
            </a:extLst>
          </p:cNvPr>
          <p:cNvSpPr>
            <a:spLocks noGrp="1"/>
          </p:cNvSpPr>
          <p:nvPr>
            <p:ph type="title"/>
          </p:nvPr>
        </p:nvSpPr>
        <p:spPr>
          <a:xfrm>
            <a:off x="827088" y="268288"/>
            <a:ext cx="8066087" cy="742950"/>
          </a:xfrm>
        </p:spPr>
        <p:txBody>
          <a:bodyPr/>
          <a:lstStyle/>
          <a:p>
            <a:pPr>
              <a:defRPr/>
            </a:pPr>
            <a:endParaRPr lang="fr-FR"/>
          </a:p>
        </p:txBody>
      </p:sp>
      <p:pic>
        <p:nvPicPr>
          <p:cNvPr id="147459" name="Espace réservé du contenu 4">
            <a:extLst>
              <a:ext uri="{FF2B5EF4-FFF2-40B4-BE49-F238E27FC236}">
                <a16:creationId xmlns:a16="http://schemas.microsoft.com/office/drawing/2014/main" id="{1C225E6B-4FC5-4098-99F5-ABC7548CA26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27088" y="1379538"/>
            <a:ext cx="8066087" cy="2941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FE7FF0-B6DB-4B13-8F48-8CB3D76AEE45}"/>
              </a:ext>
            </a:extLst>
          </p:cNvPr>
          <p:cNvSpPr>
            <a:spLocks noGrp="1"/>
          </p:cNvSpPr>
          <p:nvPr>
            <p:ph type="title"/>
          </p:nvPr>
        </p:nvSpPr>
        <p:spPr>
          <a:xfrm>
            <a:off x="827088" y="268288"/>
            <a:ext cx="8066087" cy="742950"/>
          </a:xfrm>
        </p:spPr>
        <p:txBody>
          <a:bodyPr/>
          <a:lstStyle/>
          <a:p>
            <a:pPr>
              <a:defRPr/>
            </a:pPr>
            <a:endParaRPr lang="fr-FR"/>
          </a:p>
        </p:txBody>
      </p:sp>
      <p:pic>
        <p:nvPicPr>
          <p:cNvPr id="148483" name="Espace réservé du contenu 4">
            <a:extLst>
              <a:ext uri="{FF2B5EF4-FFF2-40B4-BE49-F238E27FC236}">
                <a16:creationId xmlns:a16="http://schemas.microsoft.com/office/drawing/2014/main" id="{EA54A17B-CA86-401B-9E4A-E110EC59FBB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27088" y="1298575"/>
            <a:ext cx="8066087" cy="31035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C052F3-BC50-44FC-B347-5A4B12882317}"/>
              </a:ext>
            </a:extLst>
          </p:cNvPr>
          <p:cNvSpPr>
            <a:spLocks noGrp="1"/>
          </p:cNvSpPr>
          <p:nvPr>
            <p:ph type="title"/>
          </p:nvPr>
        </p:nvSpPr>
        <p:spPr>
          <a:xfrm>
            <a:off x="827088" y="268288"/>
            <a:ext cx="8066087" cy="742950"/>
          </a:xfrm>
        </p:spPr>
        <p:txBody>
          <a:bodyPr/>
          <a:lstStyle/>
          <a:p>
            <a:pPr>
              <a:defRPr/>
            </a:pPr>
            <a:r>
              <a:rPr lang="fr-FR" dirty="0"/>
              <a:t>Document Word accessible</a:t>
            </a:r>
          </a:p>
        </p:txBody>
      </p:sp>
      <p:pic>
        <p:nvPicPr>
          <p:cNvPr id="149507" name="Espace réservé du contenu 8">
            <a:extLst>
              <a:ext uri="{FF2B5EF4-FFF2-40B4-BE49-F238E27FC236}">
                <a16:creationId xmlns:a16="http://schemas.microsoft.com/office/drawing/2014/main" id="{50372277-4820-4D26-BEF4-FDB67B1A744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92263" y="1184275"/>
            <a:ext cx="6535737" cy="333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204694-2750-47C8-ADD8-B37D36237091}"/>
              </a:ext>
            </a:extLst>
          </p:cNvPr>
          <p:cNvSpPr>
            <a:spLocks noGrp="1"/>
          </p:cNvSpPr>
          <p:nvPr>
            <p:ph type="title"/>
          </p:nvPr>
        </p:nvSpPr>
        <p:spPr>
          <a:xfrm>
            <a:off x="827088" y="268288"/>
            <a:ext cx="8066087" cy="742950"/>
          </a:xfrm>
        </p:spPr>
        <p:txBody>
          <a:bodyPr/>
          <a:lstStyle/>
          <a:p>
            <a:pPr>
              <a:defRPr/>
            </a:pPr>
            <a:r>
              <a:rPr lang="fr-FR" dirty="0"/>
              <a:t>Document Word accessible</a:t>
            </a:r>
          </a:p>
        </p:txBody>
      </p:sp>
      <p:pic>
        <p:nvPicPr>
          <p:cNvPr id="150531" name="Espace réservé du contenu 10">
            <a:extLst>
              <a:ext uri="{FF2B5EF4-FFF2-40B4-BE49-F238E27FC236}">
                <a16:creationId xmlns:a16="http://schemas.microsoft.com/office/drawing/2014/main" id="{85AF83C8-C04B-4891-8C7B-30FFA19D4CF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57338" y="1184275"/>
            <a:ext cx="6605587" cy="333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A2601A-64ED-4DC7-9241-765835E42555}"/>
              </a:ext>
            </a:extLst>
          </p:cNvPr>
          <p:cNvSpPr>
            <a:spLocks noGrp="1"/>
          </p:cNvSpPr>
          <p:nvPr>
            <p:ph type="title"/>
          </p:nvPr>
        </p:nvSpPr>
        <p:spPr>
          <a:xfrm>
            <a:off x="827088" y="268288"/>
            <a:ext cx="8066087" cy="742950"/>
          </a:xfrm>
        </p:spPr>
        <p:txBody>
          <a:bodyPr/>
          <a:lstStyle/>
          <a:p>
            <a:pPr>
              <a:defRPr/>
            </a:pPr>
            <a:r>
              <a:rPr lang="fr-FR" dirty="0"/>
              <a:t>Document Word accessible</a:t>
            </a:r>
          </a:p>
        </p:txBody>
      </p:sp>
      <p:pic>
        <p:nvPicPr>
          <p:cNvPr id="151555" name="Espace réservé du contenu 8">
            <a:extLst>
              <a:ext uri="{FF2B5EF4-FFF2-40B4-BE49-F238E27FC236}">
                <a16:creationId xmlns:a16="http://schemas.microsoft.com/office/drawing/2014/main" id="{8B0AB15E-80C7-4519-B93F-4F2A462D1A0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77975" y="1184275"/>
            <a:ext cx="6564313" cy="333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3BD527-B03E-4C85-A888-333EB8163E62}"/>
              </a:ext>
            </a:extLst>
          </p:cNvPr>
          <p:cNvSpPr>
            <a:spLocks noGrp="1"/>
          </p:cNvSpPr>
          <p:nvPr>
            <p:ph type="title"/>
          </p:nvPr>
        </p:nvSpPr>
        <p:spPr>
          <a:xfrm>
            <a:off x="827088" y="268288"/>
            <a:ext cx="8066087" cy="742950"/>
          </a:xfrm>
        </p:spPr>
        <p:txBody>
          <a:bodyPr/>
          <a:lstStyle/>
          <a:p>
            <a:pPr>
              <a:defRPr/>
            </a:pPr>
            <a:r>
              <a:rPr lang="fr-FR" dirty="0"/>
              <a:t>Document Word accessible</a:t>
            </a:r>
          </a:p>
        </p:txBody>
      </p:sp>
      <p:pic>
        <p:nvPicPr>
          <p:cNvPr id="152579" name="Espace réservé du contenu 8">
            <a:extLst>
              <a:ext uri="{FF2B5EF4-FFF2-40B4-BE49-F238E27FC236}">
                <a16:creationId xmlns:a16="http://schemas.microsoft.com/office/drawing/2014/main" id="{CA140B05-9D6F-4095-841C-4D4D43043AA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43050" y="1184275"/>
            <a:ext cx="6634163" cy="333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580C47-885B-4716-9BD1-911DD0228CC7}"/>
              </a:ext>
            </a:extLst>
          </p:cNvPr>
          <p:cNvSpPr>
            <a:spLocks noGrp="1"/>
          </p:cNvSpPr>
          <p:nvPr>
            <p:ph type="title"/>
          </p:nvPr>
        </p:nvSpPr>
        <p:spPr>
          <a:xfrm>
            <a:off x="827088" y="268288"/>
            <a:ext cx="8066087" cy="742950"/>
          </a:xfrm>
        </p:spPr>
        <p:txBody>
          <a:bodyPr/>
          <a:lstStyle/>
          <a:p>
            <a:pPr>
              <a:defRPr/>
            </a:pPr>
            <a:r>
              <a:rPr lang="fr-FR" dirty="0"/>
              <a:t>Document Word accessible</a:t>
            </a:r>
          </a:p>
        </p:txBody>
      </p:sp>
      <p:pic>
        <p:nvPicPr>
          <p:cNvPr id="153603" name="Espace réservé du contenu 12">
            <a:extLst>
              <a:ext uri="{FF2B5EF4-FFF2-40B4-BE49-F238E27FC236}">
                <a16:creationId xmlns:a16="http://schemas.microsoft.com/office/drawing/2014/main" id="{734449DB-E151-4B9B-BE4B-884C5291C8A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36700" y="1184275"/>
            <a:ext cx="6646863" cy="333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51FEF8-3254-4BFD-BFE5-73735D9162E8}"/>
              </a:ext>
            </a:extLst>
          </p:cNvPr>
          <p:cNvSpPr>
            <a:spLocks noGrp="1"/>
          </p:cNvSpPr>
          <p:nvPr>
            <p:ph type="title"/>
          </p:nvPr>
        </p:nvSpPr>
        <p:spPr>
          <a:xfrm>
            <a:off x="827088" y="268288"/>
            <a:ext cx="8066087" cy="742950"/>
          </a:xfrm>
        </p:spPr>
        <p:txBody>
          <a:bodyPr/>
          <a:lstStyle/>
          <a:p>
            <a:pPr>
              <a:defRPr/>
            </a:pPr>
            <a:r>
              <a:rPr lang="fr-FR" dirty="0"/>
              <a:t>Document Word accessible</a:t>
            </a:r>
          </a:p>
        </p:txBody>
      </p:sp>
      <p:pic>
        <p:nvPicPr>
          <p:cNvPr id="154627" name="Espace réservé du contenu 4">
            <a:extLst>
              <a:ext uri="{FF2B5EF4-FFF2-40B4-BE49-F238E27FC236}">
                <a16:creationId xmlns:a16="http://schemas.microsoft.com/office/drawing/2014/main" id="{87257E43-0417-4456-B5D1-95F87CE56D4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43050" y="1184275"/>
            <a:ext cx="6634163" cy="333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206D4B-B344-422F-9268-75C5E6F455E0}"/>
              </a:ext>
            </a:extLst>
          </p:cNvPr>
          <p:cNvSpPr>
            <a:spLocks noGrp="1"/>
          </p:cNvSpPr>
          <p:nvPr>
            <p:ph type="title"/>
          </p:nvPr>
        </p:nvSpPr>
        <p:spPr>
          <a:xfrm>
            <a:off x="827088" y="268288"/>
            <a:ext cx="8066087" cy="742950"/>
          </a:xfrm>
        </p:spPr>
        <p:txBody>
          <a:bodyPr/>
          <a:lstStyle/>
          <a:p>
            <a:pPr>
              <a:defRPr/>
            </a:pPr>
            <a:r>
              <a:rPr lang="fr-FR" dirty="0"/>
              <a:t>Document Word accessible</a:t>
            </a:r>
          </a:p>
        </p:txBody>
      </p:sp>
      <p:pic>
        <p:nvPicPr>
          <p:cNvPr id="155651" name="Espace réservé du contenu 4">
            <a:extLst>
              <a:ext uri="{FF2B5EF4-FFF2-40B4-BE49-F238E27FC236}">
                <a16:creationId xmlns:a16="http://schemas.microsoft.com/office/drawing/2014/main" id="{74E22B7D-570F-4B1A-92CB-DA2A46A51A5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24000" y="1184275"/>
            <a:ext cx="6672263" cy="333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0854BE-B98D-41DF-A69A-3B3E2C242353}"/>
              </a:ext>
            </a:extLst>
          </p:cNvPr>
          <p:cNvSpPr>
            <a:spLocks noGrp="1"/>
          </p:cNvSpPr>
          <p:nvPr>
            <p:ph type="title"/>
          </p:nvPr>
        </p:nvSpPr>
        <p:spPr>
          <a:xfrm>
            <a:off x="827088" y="268288"/>
            <a:ext cx="8066087" cy="742950"/>
          </a:xfrm>
        </p:spPr>
        <p:txBody>
          <a:bodyPr/>
          <a:lstStyle/>
          <a:p>
            <a:pPr>
              <a:defRPr/>
            </a:pPr>
            <a:r>
              <a:rPr lang="fr-FR" dirty="0"/>
              <a:t>Document Word accessible</a:t>
            </a:r>
          </a:p>
        </p:txBody>
      </p:sp>
      <p:pic>
        <p:nvPicPr>
          <p:cNvPr id="156675" name="Espace réservé du contenu 4">
            <a:extLst>
              <a:ext uri="{FF2B5EF4-FFF2-40B4-BE49-F238E27FC236}">
                <a16:creationId xmlns:a16="http://schemas.microsoft.com/office/drawing/2014/main" id="{BF6D7732-26B3-43D6-8BD8-B250CAA52D0A}"/>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549400" y="1184275"/>
            <a:ext cx="6621463" cy="333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E9E52B7-0ADE-47F7-9888-D9DFFF99D129}"/>
              </a:ext>
            </a:extLst>
          </p:cNvPr>
          <p:cNvSpPr>
            <a:spLocks noGrp="1"/>
          </p:cNvSpPr>
          <p:nvPr>
            <p:ph type="title"/>
          </p:nvPr>
        </p:nvSpPr>
        <p:spPr>
          <a:xfrm>
            <a:off x="899592" y="1203598"/>
            <a:ext cx="6337300" cy="2881313"/>
          </a:xfrm>
        </p:spPr>
        <p:txBody>
          <a:bodyPr/>
          <a:lstStyle/>
          <a:p>
            <a:pPr marL="571500" indent="-571500">
              <a:buFont typeface="Arial" panose="020B0604020202020204" pitchFamily="34" charset="0"/>
              <a:buChar char="•"/>
              <a:defRPr/>
            </a:pPr>
            <a:r>
              <a:rPr lang="fr-FR" dirty="0"/>
              <a:t>Malentendance</a:t>
            </a:r>
            <a:br>
              <a:rPr lang="fr-FR" dirty="0"/>
            </a:br>
            <a:r>
              <a:rPr lang="fr-FR" dirty="0"/>
              <a:t>&gt;</a:t>
            </a:r>
            <a:r>
              <a:rPr lang="fr-FR" dirty="0">
                <a:solidFill>
                  <a:schemeClr val="bg2"/>
                </a:solidFill>
              </a:rPr>
              <a:t> </a:t>
            </a:r>
            <a:r>
              <a:rPr lang="fr-FR" sz="2600" dirty="0">
                <a:solidFill>
                  <a:schemeClr val="bg2"/>
                </a:solidFill>
                <a:latin typeface="Helvetica 55 Roman" panose="020B0604020202020204" pitchFamily="34" charset="0"/>
              </a:rPr>
              <a:t>moyenne </a:t>
            </a:r>
            <a:r>
              <a:rPr lang="fr-FR" sz="2600" dirty="0">
                <a:solidFill>
                  <a:schemeClr val="bg1"/>
                </a:solidFill>
                <a:latin typeface="Helvetica 55 Roman" panose="020B0604020202020204" pitchFamily="34" charset="0"/>
              </a:rPr>
              <a:t>si cette perte se situe entre 41 et 70 dB (aide auditive indispensable)</a:t>
            </a:r>
            <a:br>
              <a:rPr lang="fr-FR" sz="2600" dirty="0">
                <a:solidFill>
                  <a:schemeClr val="bg1"/>
                </a:solidFill>
                <a:latin typeface="Helvetica 55 Roman" panose="020B0604020202020204" pitchFamily="34" charset="0"/>
              </a:rPr>
            </a:br>
            <a:r>
              <a:rPr lang="fr-FR" dirty="0"/>
              <a:t>&gt; </a:t>
            </a:r>
            <a:r>
              <a:rPr lang="fr-FR" sz="2600" dirty="0">
                <a:solidFill>
                  <a:schemeClr val="bg2"/>
                </a:solidFill>
                <a:latin typeface="Helvetica 55 Roman" panose="020B0604020202020204" pitchFamily="34" charset="0"/>
              </a:rPr>
              <a:t>sévère</a:t>
            </a:r>
            <a:r>
              <a:rPr lang="fr-FR" sz="2600" dirty="0">
                <a:solidFill>
                  <a:schemeClr val="bg1"/>
                </a:solidFill>
                <a:latin typeface="Helvetica 55 Roman" panose="020B0604020202020204" pitchFamily="34" charset="0"/>
              </a:rPr>
              <a:t> pour une perte comprise entre 70 et 90 décibels (lecture sur les lèvres ou rééducation nécessaire)</a:t>
            </a:r>
            <a:br>
              <a:rPr lang="fr-FR" sz="2600" dirty="0">
                <a:solidFill>
                  <a:schemeClr val="bg1"/>
                </a:solidFill>
                <a:latin typeface="Helvetica 55 Roman" panose="020B0604020202020204" pitchFamily="34" charset="0"/>
              </a:rPr>
            </a:br>
            <a:endParaRPr lang="fr-FR" sz="2600" dirty="0">
              <a:latin typeface="Helvetica 55 Roman" panose="020B0604020202020204" pitchFamily="34" charset="0"/>
            </a:endParaRPr>
          </a:p>
        </p:txBody>
      </p:sp>
      <p:grpSp>
        <p:nvGrpSpPr>
          <p:cNvPr id="7" name="Groupe 6">
            <a:extLst>
              <a:ext uri="{FF2B5EF4-FFF2-40B4-BE49-F238E27FC236}">
                <a16:creationId xmlns:a16="http://schemas.microsoft.com/office/drawing/2014/main" id="{5F0642CC-0FCA-4C19-8935-4E5D864BD63A}"/>
              </a:ext>
              <a:ext uri="{C183D7F6-B498-43B3-948B-1728B52AA6E4}">
                <adec:decorative xmlns:adec="http://schemas.microsoft.com/office/drawing/2017/decorative" val="1"/>
              </a:ext>
            </a:extLst>
          </p:cNvPr>
          <p:cNvGrpSpPr>
            <a:grpSpLocks/>
          </p:cNvGrpSpPr>
          <p:nvPr/>
        </p:nvGrpSpPr>
        <p:grpSpPr bwMode="auto">
          <a:xfrm>
            <a:off x="8394700" y="123825"/>
            <a:ext cx="576263" cy="576263"/>
            <a:chOff x="5066789" y="2079867"/>
            <a:chExt cx="1017379" cy="1017379"/>
          </a:xfrm>
        </p:grpSpPr>
        <p:sp>
          <p:nvSpPr>
            <p:cNvPr id="8" name="Forme libre 8">
              <a:extLst>
                <a:ext uri="{FF2B5EF4-FFF2-40B4-BE49-F238E27FC236}">
                  <a16:creationId xmlns:a16="http://schemas.microsoft.com/office/drawing/2014/main" id="{5EB5B369-AF65-4B56-8C8B-A05464138AE0}"/>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78853" name="Image 9">
              <a:extLst>
                <a:ext uri="{FF2B5EF4-FFF2-40B4-BE49-F238E27FC236}">
                  <a16:creationId xmlns:a16="http://schemas.microsoft.com/office/drawing/2014/main" id="{0CBB5066-938F-41B0-B498-EC35308D21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55A330-F8B4-48DC-9FE0-E01B908DBD66}"/>
              </a:ext>
            </a:extLst>
          </p:cNvPr>
          <p:cNvSpPr>
            <a:spLocks noGrp="1"/>
          </p:cNvSpPr>
          <p:nvPr>
            <p:ph type="title"/>
          </p:nvPr>
        </p:nvSpPr>
        <p:spPr>
          <a:xfrm>
            <a:off x="827088" y="268288"/>
            <a:ext cx="8066087" cy="742950"/>
          </a:xfrm>
        </p:spPr>
        <p:txBody>
          <a:bodyPr/>
          <a:lstStyle/>
          <a:p>
            <a:pPr>
              <a:defRPr/>
            </a:pPr>
            <a:r>
              <a:rPr lang="fr-FR" sz="2600" dirty="0"/>
              <a:t>Types de surdité : </a:t>
            </a:r>
            <a:r>
              <a:rPr lang="fr-FR" sz="2600" dirty="0">
                <a:solidFill>
                  <a:schemeClr val="bg1"/>
                </a:solidFill>
              </a:rPr>
              <a:t>degrés d’hypoacousie</a:t>
            </a:r>
          </a:p>
        </p:txBody>
      </p:sp>
      <p:sp>
        <p:nvSpPr>
          <p:cNvPr id="74755" name="Espace réservé du numéro de diapositive 5">
            <a:extLst>
              <a:ext uri="{FF2B5EF4-FFF2-40B4-BE49-F238E27FC236}">
                <a16:creationId xmlns:a16="http://schemas.microsoft.com/office/drawing/2014/main" id="{31DCF281-3D62-46BF-BB92-35864372D029}"/>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C1F4AE2-58C0-4E17-BD30-1CB7E42F6A50}" type="slidenum">
              <a:rPr lang="fr-FR" altLang="fr-FR"/>
              <a:pPr/>
              <a:t>7</a:t>
            </a:fld>
            <a:endParaRPr lang="fr-FR" altLang="fr-FR"/>
          </a:p>
        </p:txBody>
      </p:sp>
      <p:grpSp>
        <p:nvGrpSpPr>
          <p:cNvPr id="74756" name="Groupe 37">
            <a:extLst>
              <a:ext uri="{FF2B5EF4-FFF2-40B4-BE49-F238E27FC236}">
                <a16:creationId xmlns:a16="http://schemas.microsoft.com/office/drawing/2014/main" id="{98707059-D31D-4A40-B911-2A759B6A6037}"/>
              </a:ext>
            </a:extLst>
          </p:cNvPr>
          <p:cNvGrpSpPr>
            <a:grpSpLocks/>
          </p:cNvGrpSpPr>
          <p:nvPr/>
        </p:nvGrpSpPr>
        <p:grpSpPr bwMode="auto">
          <a:xfrm>
            <a:off x="3155950" y="1216025"/>
            <a:ext cx="5676900" cy="3743325"/>
            <a:chOff x="3491880" y="1275606"/>
            <a:chExt cx="5676900" cy="3743325"/>
          </a:xfrm>
        </p:grpSpPr>
        <p:pic>
          <p:nvPicPr>
            <p:cNvPr id="39" name="Image 38" title="Audiogramme avec indentification du positionnelent">
              <a:extLst>
                <a:ext uri="{FF2B5EF4-FFF2-40B4-BE49-F238E27FC236}">
                  <a16:creationId xmlns:a16="http://schemas.microsoft.com/office/drawing/2014/main" id="{F69A36A7-7BC6-4ABA-9A1A-B65733E5AE8E}"/>
                </a:ext>
              </a:extLst>
            </p:cNvPr>
            <p:cNvPicPr>
              <a:picLocks noChangeAspect="1"/>
            </p:cNvPicPr>
            <p:nvPr/>
          </p:nvPicPr>
          <p:blipFill>
            <a:blip r:embed="rId3"/>
            <a:stretch>
              <a:fillRect/>
            </a:stretch>
          </p:blipFill>
          <p:spPr>
            <a:xfrm>
              <a:off x="3491880" y="1275606"/>
              <a:ext cx="5676900" cy="3743325"/>
            </a:xfrm>
            <a:prstGeom prst="rect">
              <a:avLst/>
            </a:prstGeom>
          </p:spPr>
        </p:pic>
        <p:sp>
          <p:nvSpPr>
            <p:cNvPr id="74791" name="ZoneTexte 39">
              <a:extLst>
                <a:ext uri="{FF2B5EF4-FFF2-40B4-BE49-F238E27FC236}">
                  <a16:creationId xmlns:a16="http://schemas.microsoft.com/office/drawing/2014/main" id="{07C18F7D-6341-44D0-8196-1F1B44129C5B}"/>
                </a:ext>
              </a:extLst>
            </p:cNvPr>
            <p:cNvSpPr txBox="1">
              <a:spLocks noChangeArrowheads="1"/>
            </p:cNvSpPr>
            <p:nvPr/>
          </p:nvSpPr>
          <p:spPr bwMode="auto">
            <a:xfrm>
              <a:off x="4982654" y="2422059"/>
              <a:ext cx="4090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1100">
                  <a:solidFill>
                    <a:srgbClr val="003E6C"/>
                  </a:solidFill>
                </a:rPr>
                <a:t>z  v</a:t>
              </a:r>
            </a:p>
          </p:txBody>
        </p:sp>
      </p:grpSp>
      <p:sp>
        <p:nvSpPr>
          <p:cNvPr id="47" name="ZoneTexte 46">
            <a:extLst>
              <a:ext uri="{FF2B5EF4-FFF2-40B4-BE49-F238E27FC236}">
                <a16:creationId xmlns:a16="http://schemas.microsoft.com/office/drawing/2014/main" id="{ACACC844-D363-474B-B2FB-E637FE0FD0DA}"/>
              </a:ext>
            </a:extLst>
          </p:cNvPr>
          <p:cNvSpPr txBox="1">
            <a:spLocks noChangeArrowheads="1"/>
          </p:cNvSpPr>
          <p:nvPr/>
        </p:nvSpPr>
        <p:spPr bwMode="auto">
          <a:xfrm>
            <a:off x="309563" y="1903413"/>
            <a:ext cx="3117850" cy="339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1600">
                <a:solidFill>
                  <a:srgbClr val="003E6C"/>
                </a:solidFill>
              </a:rPr>
              <a:t>Hier, je suis allée visiter le zoo</a:t>
            </a:r>
          </a:p>
        </p:txBody>
      </p:sp>
      <p:grpSp>
        <p:nvGrpSpPr>
          <p:cNvPr id="74758" name="Groupe 47">
            <a:extLst>
              <a:ext uri="{FF2B5EF4-FFF2-40B4-BE49-F238E27FC236}">
                <a16:creationId xmlns:a16="http://schemas.microsoft.com/office/drawing/2014/main" id="{5ADB7530-4654-443C-A1BA-5866C2BD6582}"/>
              </a:ext>
            </a:extLst>
          </p:cNvPr>
          <p:cNvGrpSpPr>
            <a:grpSpLocks/>
          </p:cNvGrpSpPr>
          <p:nvPr/>
        </p:nvGrpSpPr>
        <p:grpSpPr bwMode="auto">
          <a:xfrm>
            <a:off x="171450" y="2082800"/>
            <a:ext cx="8529638" cy="2627313"/>
            <a:chOff x="590475" y="2083192"/>
            <a:chExt cx="8529005" cy="2627000"/>
          </a:xfrm>
        </p:grpSpPr>
        <p:sp>
          <p:nvSpPr>
            <p:cNvPr id="74778" name="ZoneTexte 48">
              <a:extLst>
                <a:ext uri="{FF2B5EF4-FFF2-40B4-BE49-F238E27FC236}">
                  <a16:creationId xmlns:a16="http://schemas.microsoft.com/office/drawing/2014/main" id="{8C259851-34F2-4F87-83FE-8E327606E07F}"/>
                </a:ext>
              </a:extLst>
            </p:cNvPr>
            <p:cNvSpPr txBox="1">
              <a:spLocks noChangeArrowheads="1"/>
            </p:cNvSpPr>
            <p:nvPr/>
          </p:nvSpPr>
          <p:spPr bwMode="auto">
            <a:xfrm>
              <a:off x="2978216" y="3461484"/>
              <a:ext cx="1210588" cy="230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900">
                  <a:latin typeface="Arial" panose="020B0604020202020204" pitchFamily="34" charset="0"/>
                  <a:cs typeface="Arial" panose="020B0604020202020204" pitchFamily="34" charset="0"/>
                </a:rPr>
                <a:t>Modérément sévère</a:t>
              </a:r>
            </a:p>
          </p:txBody>
        </p:sp>
        <p:grpSp>
          <p:nvGrpSpPr>
            <p:cNvPr id="74779" name="Groupe 49">
              <a:extLst>
                <a:ext uri="{FF2B5EF4-FFF2-40B4-BE49-F238E27FC236}">
                  <a16:creationId xmlns:a16="http://schemas.microsoft.com/office/drawing/2014/main" id="{F2E3C35E-ADC6-488A-BC19-BA4DA0537CAB}"/>
                </a:ext>
              </a:extLst>
            </p:cNvPr>
            <p:cNvGrpSpPr>
              <a:grpSpLocks/>
            </p:cNvGrpSpPr>
            <p:nvPr/>
          </p:nvGrpSpPr>
          <p:grpSpPr bwMode="auto">
            <a:xfrm>
              <a:off x="590475" y="2083192"/>
              <a:ext cx="8529005" cy="2627000"/>
              <a:chOff x="590475" y="2083192"/>
              <a:chExt cx="8529005" cy="2627000"/>
            </a:xfrm>
          </p:grpSpPr>
          <p:cxnSp>
            <p:nvCxnSpPr>
              <p:cNvPr id="51" name="Connecteur droit 50">
                <a:extLst>
                  <a:ext uri="{FF2B5EF4-FFF2-40B4-BE49-F238E27FC236}">
                    <a16:creationId xmlns:a16="http://schemas.microsoft.com/office/drawing/2014/main" id="{F2D850F9-4E68-4BB2-941A-2D1B7B5BC9C4}"/>
                  </a:ext>
                </a:extLst>
              </p:cNvPr>
              <p:cNvCxnSpPr/>
              <p:nvPr/>
            </p:nvCxnSpPr>
            <p:spPr>
              <a:xfrm flipH="1">
                <a:off x="590475" y="2427639"/>
                <a:ext cx="8519481" cy="0"/>
              </a:xfrm>
              <a:prstGeom prst="line">
                <a:avLst/>
              </a:prstGeom>
              <a:ln>
                <a:solidFill>
                  <a:srgbClr val="003E6C"/>
                </a:solidFill>
                <a:prstDash val="lgDash"/>
              </a:ln>
            </p:spPr>
            <p:style>
              <a:lnRef idx="1">
                <a:schemeClr val="accent2"/>
              </a:lnRef>
              <a:fillRef idx="0">
                <a:schemeClr val="accent2"/>
              </a:fillRef>
              <a:effectRef idx="0">
                <a:schemeClr val="accent2"/>
              </a:effectRef>
              <a:fontRef idx="minor">
                <a:schemeClr val="tx1"/>
              </a:fontRef>
            </p:style>
          </p:cxnSp>
          <p:cxnSp>
            <p:nvCxnSpPr>
              <p:cNvPr id="52" name="Connecteur droit 51">
                <a:extLst>
                  <a:ext uri="{FF2B5EF4-FFF2-40B4-BE49-F238E27FC236}">
                    <a16:creationId xmlns:a16="http://schemas.microsoft.com/office/drawing/2014/main" id="{2047ED5C-1A46-4BB1-A448-6289E1B1159B}"/>
                  </a:ext>
                </a:extLst>
              </p:cNvPr>
              <p:cNvCxnSpPr/>
              <p:nvPr/>
            </p:nvCxnSpPr>
            <p:spPr>
              <a:xfrm flipH="1" flipV="1">
                <a:off x="611111" y="2835577"/>
                <a:ext cx="8508369" cy="14286"/>
              </a:xfrm>
              <a:prstGeom prst="line">
                <a:avLst/>
              </a:prstGeom>
              <a:ln>
                <a:solidFill>
                  <a:srgbClr val="003E6C"/>
                </a:solidFill>
                <a:prstDash val="lgDash"/>
              </a:ln>
            </p:spPr>
            <p:style>
              <a:lnRef idx="1">
                <a:schemeClr val="accent2"/>
              </a:lnRef>
              <a:fillRef idx="0">
                <a:schemeClr val="accent2"/>
              </a:fillRef>
              <a:effectRef idx="0">
                <a:schemeClr val="accent2"/>
              </a:effectRef>
              <a:fontRef idx="minor">
                <a:schemeClr val="tx1"/>
              </a:fontRef>
            </p:style>
          </p:cxnSp>
          <p:cxnSp>
            <p:nvCxnSpPr>
              <p:cNvPr id="53" name="Connecteur droit 52">
                <a:extLst>
                  <a:ext uri="{FF2B5EF4-FFF2-40B4-BE49-F238E27FC236}">
                    <a16:creationId xmlns:a16="http://schemas.microsoft.com/office/drawing/2014/main" id="{C8854638-6024-425F-940C-FAFCBD1DC15C}"/>
                  </a:ext>
                </a:extLst>
              </p:cNvPr>
              <p:cNvCxnSpPr/>
              <p:nvPr/>
            </p:nvCxnSpPr>
            <p:spPr>
              <a:xfrm flipH="1">
                <a:off x="590475" y="3229230"/>
                <a:ext cx="8517893" cy="0"/>
              </a:xfrm>
              <a:prstGeom prst="line">
                <a:avLst/>
              </a:prstGeom>
              <a:ln>
                <a:solidFill>
                  <a:srgbClr val="003E6C"/>
                </a:solidFill>
                <a:prstDash val="lgDash"/>
              </a:ln>
            </p:spPr>
            <p:style>
              <a:lnRef idx="1">
                <a:schemeClr val="accent2"/>
              </a:lnRef>
              <a:fillRef idx="0">
                <a:schemeClr val="accent2"/>
              </a:fillRef>
              <a:effectRef idx="0">
                <a:schemeClr val="accent2"/>
              </a:effectRef>
              <a:fontRef idx="minor">
                <a:schemeClr val="tx1"/>
              </a:fontRef>
            </p:style>
          </p:cxnSp>
          <p:cxnSp>
            <p:nvCxnSpPr>
              <p:cNvPr id="54" name="Connecteur droit 53">
                <a:extLst>
                  <a:ext uri="{FF2B5EF4-FFF2-40B4-BE49-F238E27FC236}">
                    <a16:creationId xmlns:a16="http://schemas.microsoft.com/office/drawing/2014/main" id="{D4E1D428-F3F9-4EE0-9357-FEBAA703DBDF}"/>
                  </a:ext>
                </a:extLst>
              </p:cNvPr>
              <p:cNvCxnSpPr/>
              <p:nvPr/>
            </p:nvCxnSpPr>
            <p:spPr>
              <a:xfrm flipH="1">
                <a:off x="590475" y="3622884"/>
                <a:ext cx="8519481" cy="0"/>
              </a:xfrm>
              <a:prstGeom prst="line">
                <a:avLst/>
              </a:prstGeom>
              <a:ln>
                <a:solidFill>
                  <a:srgbClr val="003E6C"/>
                </a:solidFill>
                <a:prstDash val="lgDash"/>
              </a:ln>
            </p:spPr>
            <p:style>
              <a:lnRef idx="1">
                <a:schemeClr val="accent2"/>
              </a:lnRef>
              <a:fillRef idx="0">
                <a:schemeClr val="accent2"/>
              </a:fillRef>
              <a:effectRef idx="0">
                <a:schemeClr val="accent2"/>
              </a:effectRef>
              <a:fontRef idx="minor">
                <a:schemeClr val="tx1"/>
              </a:fontRef>
            </p:style>
          </p:cxnSp>
          <p:cxnSp>
            <p:nvCxnSpPr>
              <p:cNvPr id="55" name="Connecteur droit 54">
                <a:extLst>
                  <a:ext uri="{FF2B5EF4-FFF2-40B4-BE49-F238E27FC236}">
                    <a16:creationId xmlns:a16="http://schemas.microsoft.com/office/drawing/2014/main" id="{CBB0431F-BD0A-47C9-B832-22F0C4A79F2E}"/>
                  </a:ext>
                </a:extLst>
              </p:cNvPr>
              <p:cNvCxnSpPr/>
              <p:nvPr/>
            </p:nvCxnSpPr>
            <p:spPr>
              <a:xfrm flipH="1">
                <a:off x="590475" y="4156220"/>
                <a:ext cx="8522655" cy="0"/>
              </a:xfrm>
              <a:prstGeom prst="line">
                <a:avLst/>
              </a:prstGeom>
              <a:ln>
                <a:solidFill>
                  <a:srgbClr val="003E6C"/>
                </a:solidFill>
                <a:prstDash val="lgDash"/>
              </a:ln>
            </p:spPr>
            <p:style>
              <a:lnRef idx="1">
                <a:schemeClr val="accent2"/>
              </a:lnRef>
              <a:fillRef idx="0">
                <a:schemeClr val="accent2"/>
              </a:fillRef>
              <a:effectRef idx="0">
                <a:schemeClr val="accent2"/>
              </a:effectRef>
              <a:fontRef idx="minor">
                <a:schemeClr val="tx1"/>
              </a:fontRef>
            </p:style>
          </p:cxnSp>
          <p:sp>
            <p:nvSpPr>
              <p:cNvPr id="74785" name="ZoneTexte 55">
                <a:extLst>
                  <a:ext uri="{FF2B5EF4-FFF2-40B4-BE49-F238E27FC236}">
                    <a16:creationId xmlns:a16="http://schemas.microsoft.com/office/drawing/2014/main" id="{B09CB000-8479-455F-B24A-7373416986D0}"/>
                  </a:ext>
                </a:extLst>
              </p:cNvPr>
              <p:cNvSpPr txBox="1">
                <a:spLocks noChangeArrowheads="1"/>
              </p:cNvSpPr>
              <p:nvPr/>
            </p:nvSpPr>
            <p:spPr bwMode="auto">
              <a:xfrm>
                <a:off x="3560281" y="2083192"/>
                <a:ext cx="620683" cy="230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900">
                    <a:latin typeface="Arial" panose="020B0604020202020204" pitchFamily="34" charset="0"/>
                    <a:cs typeface="Arial" panose="020B0604020202020204" pitchFamily="34" charset="0"/>
                  </a:rPr>
                  <a:t>Normale</a:t>
                </a:r>
              </a:p>
            </p:txBody>
          </p:sp>
          <p:sp>
            <p:nvSpPr>
              <p:cNvPr id="74786" name="ZoneTexte 56">
                <a:extLst>
                  <a:ext uri="{FF2B5EF4-FFF2-40B4-BE49-F238E27FC236}">
                    <a16:creationId xmlns:a16="http://schemas.microsoft.com/office/drawing/2014/main" id="{2DC7665A-C5FA-4087-A929-1C19511B7054}"/>
                  </a:ext>
                </a:extLst>
              </p:cNvPr>
              <p:cNvSpPr txBox="1">
                <a:spLocks noChangeArrowheads="1"/>
              </p:cNvSpPr>
              <p:nvPr/>
            </p:nvSpPr>
            <p:spPr bwMode="auto">
              <a:xfrm>
                <a:off x="3623471" y="2602469"/>
                <a:ext cx="562975" cy="230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900">
                    <a:latin typeface="Arial" panose="020B0604020202020204" pitchFamily="34" charset="0"/>
                    <a:cs typeface="Arial" panose="020B0604020202020204" pitchFamily="34" charset="0"/>
                  </a:rPr>
                  <a:t>Légère</a:t>
                </a:r>
              </a:p>
            </p:txBody>
          </p:sp>
          <p:sp>
            <p:nvSpPr>
              <p:cNvPr id="74787" name="ZoneTexte 57">
                <a:extLst>
                  <a:ext uri="{FF2B5EF4-FFF2-40B4-BE49-F238E27FC236}">
                    <a16:creationId xmlns:a16="http://schemas.microsoft.com/office/drawing/2014/main" id="{3C927D54-41ED-41DE-9EAA-353670952942}"/>
                  </a:ext>
                </a:extLst>
              </p:cNvPr>
              <p:cNvSpPr txBox="1">
                <a:spLocks noChangeArrowheads="1"/>
              </p:cNvSpPr>
              <p:nvPr/>
            </p:nvSpPr>
            <p:spPr bwMode="auto">
              <a:xfrm>
                <a:off x="3530210" y="2967192"/>
                <a:ext cx="659155" cy="230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900">
                    <a:latin typeface="Arial" panose="020B0604020202020204" pitchFamily="34" charset="0"/>
                    <a:cs typeface="Arial" panose="020B0604020202020204" pitchFamily="34" charset="0"/>
                  </a:rPr>
                  <a:t>Modérée</a:t>
                </a:r>
              </a:p>
            </p:txBody>
          </p:sp>
          <p:sp>
            <p:nvSpPr>
              <p:cNvPr id="74788" name="ZoneTexte 58">
                <a:extLst>
                  <a:ext uri="{FF2B5EF4-FFF2-40B4-BE49-F238E27FC236}">
                    <a16:creationId xmlns:a16="http://schemas.microsoft.com/office/drawing/2014/main" id="{FAF06B17-34E1-4818-B311-94BC6B5E273A}"/>
                  </a:ext>
                </a:extLst>
              </p:cNvPr>
              <p:cNvSpPr txBox="1">
                <a:spLocks noChangeArrowheads="1"/>
              </p:cNvSpPr>
              <p:nvPr/>
            </p:nvSpPr>
            <p:spPr bwMode="auto">
              <a:xfrm>
                <a:off x="3617989" y="3939902"/>
                <a:ext cx="562975" cy="230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900">
                    <a:latin typeface="Arial" panose="020B0604020202020204" pitchFamily="34" charset="0"/>
                    <a:cs typeface="Arial" panose="020B0604020202020204" pitchFamily="34" charset="0"/>
                  </a:rPr>
                  <a:t>Sévère</a:t>
                </a:r>
              </a:p>
            </p:txBody>
          </p:sp>
          <p:sp>
            <p:nvSpPr>
              <p:cNvPr id="74789" name="ZoneTexte 59">
                <a:extLst>
                  <a:ext uri="{FF2B5EF4-FFF2-40B4-BE49-F238E27FC236}">
                    <a16:creationId xmlns:a16="http://schemas.microsoft.com/office/drawing/2014/main" id="{DD6FECE6-8950-4520-9385-CE3A5AE91A8B}"/>
                  </a:ext>
                </a:extLst>
              </p:cNvPr>
              <p:cNvSpPr txBox="1">
                <a:spLocks noChangeArrowheads="1"/>
              </p:cNvSpPr>
              <p:nvPr/>
            </p:nvSpPr>
            <p:spPr bwMode="auto">
              <a:xfrm>
                <a:off x="3532514" y="4479360"/>
                <a:ext cx="652743" cy="230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900">
                    <a:latin typeface="Arial" panose="020B0604020202020204" pitchFamily="34" charset="0"/>
                    <a:cs typeface="Arial" panose="020B0604020202020204" pitchFamily="34" charset="0"/>
                  </a:rPr>
                  <a:t>Profonde</a:t>
                </a:r>
              </a:p>
            </p:txBody>
          </p:sp>
        </p:grpSp>
      </p:grpSp>
      <p:grpSp>
        <p:nvGrpSpPr>
          <p:cNvPr id="61" name="Groupe 60">
            <a:extLst>
              <a:ext uri="{FF2B5EF4-FFF2-40B4-BE49-F238E27FC236}">
                <a16:creationId xmlns:a16="http://schemas.microsoft.com/office/drawing/2014/main" id="{62ACE108-568C-479B-AB2F-730F006869F9}"/>
              </a:ext>
            </a:extLst>
          </p:cNvPr>
          <p:cNvGrpSpPr>
            <a:grpSpLocks/>
          </p:cNvGrpSpPr>
          <p:nvPr/>
        </p:nvGrpSpPr>
        <p:grpSpPr bwMode="auto">
          <a:xfrm>
            <a:off x="309563" y="2355850"/>
            <a:ext cx="7659687" cy="411163"/>
            <a:chOff x="611560" y="2355726"/>
            <a:chExt cx="7659849" cy="410562"/>
          </a:xfrm>
        </p:grpSpPr>
        <p:sp>
          <p:nvSpPr>
            <p:cNvPr id="74776" name="ZoneTexte 61">
              <a:extLst>
                <a:ext uri="{FF2B5EF4-FFF2-40B4-BE49-F238E27FC236}">
                  <a16:creationId xmlns:a16="http://schemas.microsoft.com/office/drawing/2014/main" id="{CAE16639-C505-4235-9266-D88F0D7CCB89}"/>
                </a:ext>
              </a:extLst>
            </p:cNvPr>
            <p:cNvSpPr txBox="1">
              <a:spLocks noChangeArrowheads="1"/>
            </p:cNvSpPr>
            <p:nvPr/>
          </p:nvSpPr>
          <p:spPr bwMode="auto">
            <a:xfrm>
              <a:off x="611560" y="2427734"/>
              <a:ext cx="2940228"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1600">
                  <a:solidFill>
                    <a:srgbClr val="FF6600"/>
                  </a:solidFill>
                </a:rPr>
                <a:t>Hier, je </a:t>
              </a:r>
              <a:r>
                <a:rPr lang="fr-FR" altLang="fr-FR" sz="1600">
                  <a:solidFill>
                    <a:schemeClr val="bg1"/>
                  </a:solidFill>
                </a:rPr>
                <a:t> </a:t>
              </a:r>
              <a:r>
                <a:rPr lang="fr-FR" altLang="fr-FR" sz="1600">
                  <a:solidFill>
                    <a:srgbClr val="FF6600"/>
                  </a:solidFill>
                </a:rPr>
                <a:t>.uis allée visiter le zoo</a:t>
              </a:r>
            </a:p>
          </p:txBody>
        </p:sp>
        <p:sp>
          <p:nvSpPr>
            <p:cNvPr id="63" name="Forme libre 62">
              <a:extLst>
                <a:ext uri="{FF2B5EF4-FFF2-40B4-BE49-F238E27FC236}">
                  <a16:creationId xmlns:a16="http://schemas.microsoft.com/office/drawing/2014/main" id="{672F6420-FDFE-4B8D-B4FA-6E61227F8AF3}"/>
                </a:ext>
              </a:extLst>
            </p:cNvPr>
            <p:cNvSpPr/>
            <p:nvPr/>
          </p:nvSpPr>
          <p:spPr>
            <a:xfrm>
              <a:off x="4394652" y="2355726"/>
              <a:ext cx="3876757" cy="339228"/>
            </a:xfrm>
            <a:custGeom>
              <a:avLst/>
              <a:gdLst>
                <a:gd name="connsiteX0" fmla="*/ 0 w 3876675"/>
                <a:gd name="connsiteY0" fmla="*/ 175946 h 338917"/>
                <a:gd name="connsiteX1" fmla="*/ 1219200 w 3876675"/>
                <a:gd name="connsiteY1" fmla="*/ 4496 h 338917"/>
                <a:gd name="connsiteX2" fmla="*/ 2571750 w 3876675"/>
                <a:gd name="connsiteY2" fmla="*/ 337871 h 338917"/>
                <a:gd name="connsiteX3" fmla="*/ 3876675 w 3876675"/>
                <a:gd name="connsiteY3" fmla="*/ 109271 h 338917"/>
              </a:gdLst>
              <a:ahLst/>
              <a:cxnLst>
                <a:cxn ang="0">
                  <a:pos x="connsiteX0" y="connsiteY0"/>
                </a:cxn>
                <a:cxn ang="0">
                  <a:pos x="connsiteX1" y="connsiteY1"/>
                </a:cxn>
                <a:cxn ang="0">
                  <a:pos x="connsiteX2" y="connsiteY2"/>
                </a:cxn>
                <a:cxn ang="0">
                  <a:pos x="connsiteX3" y="connsiteY3"/>
                </a:cxn>
              </a:cxnLst>
              <a:rect l="l" t="t" r="r" b="b"/>
              <a:pathLst>
                <a:path w="3876675" h="338917">
                  <a:moveTo>
                    <a:pt x="0" y="175946"/>
                  </a:moveTo>
                  <a:cubicBezTo>
                    <a:pt x="395287" y="76727"/>
                    <a:pt x="790575" y="-22491"/>
                    <a:pt x="1219200" y="4496"/>
                  </a:cubicBezTo>
                  <a:cubicBezTo>
                    <a:pt x="1647825" y="31483"/>
                    <a:pt x="2128838" y="320409"/>
                    <a:pt x="2571750" y="337871"/>
                  </a:cubicBezTo>
                  <a:cubicBezTo>
                    <a:pt x="3014663" y="355334"/>
                    <a:pt x="3662362" y="148959"/>
                    <a:pt x="3876675" y="109271"/>
                  </a:cubicBezTo>
                </a:path>
              </a:pathLst>
            </a:cu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a:t>²</a:t>
              </a:r>
            </a:p>
          </p:txBody>
        </p:sp>
      </p:grpSp>
      <p:grpSp>
        <p:nvGrpSpPr>
          <p:cNvPr id="64" name="Groupe 63">
            <a:extLst>
              <a:ext uri="{FF2B5EF4-FFF2-40B4-BE49-F238E27FC236}">
                <a16:creationId xmlns:a16="http://schemas.microsoft.com/office/drawing/2014/main" id="{BC142A99-B204-48DD-8D5D-9C8CF309C293}"/>
              </a:ext>
            </a:extLst>
          </p:cNvPr>
          <p:cNvGrpSpPr>
            <a:grpSpLocks/>
          </p:cNvGrpSpPr>
          <p:nvPr/>
        </p:nvGrpSpPr>
        <p:grpSpPr bwMode="auto">
          <a:xfrm>
            <a:off x="231775" y="2633663"/>
            <a:ext cx="7739063" cy="693737"/>
            <a:chOff x="999730" y="2633127"/>
            <a:chExt cx="7738300" cy="693886"/>
          </a:xfrm>
        </p:grpSpPr>
        <p:sp>
          <p:nvSpPr>
            <p:cNvPr id="74774" name="ZoneTexte 64">
              <a:extLst>
                <a:ext uri="{FF2B5EF4-FFF2-40B4-BE49-F238E27FC236}">
                  <a16:creationId xmlns:a16="http://schemas.microsoft.com/office/drawing/2014/main" id="{570C7023-8466-40C3-8CB8-5C474244B724}"/>
                </a:ext>
              </a:extLst>
            </p:cNvPr>
            <p:cNvSpPr txBox="1">
              <a:spLocks noChangeArrowheads="1"/>
            </p:cNvSpPr>
            <p:nvPr/>
          </p:nvSpPr>
          <p:spPr bwMode="auto">
            <a:xfrm>
              <a:off x="999730" y="2859782"/>
              <a:ext cx="2924198"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1600">
                  <a:solidFill>
                    <a:schemeClr val="bg1"/>
                  </a:solidFill>
                </a:rPr>
                <a:t>  </a:t>
              </a:r>
              <a:r>
                <a:rPr lang="fr-FR" altLang="fr-FR" sz="1600">
                  <a:solidFill>
                    <a:srgbClr val="7030A0"/>
                  </a:solidFill>
                </a:rPr>
                <a:t>..er,</a:t>
              </a:r>
              <a:r>
                <a:rPr lang="fr-FR" altLang="fr-FR" sz="1600"/>
                <a:t> </a:t>
              </a:r>
              <a:r>
                <a:rPr lang="fr-FR" altLang="fr-FR" sz="1600">
                  <a:solidFill>
                    <a:srgbClr val="7030A0"/>
                  </a:solidFill>
                </a:rPr>
                <a:t>je su..</a:t>
              </a:r>
              <a:r>
                <a:rPr lang="fr-FR" altLang="fr-FR" sz="1600">
                  <a:solidFill>
                    <a:schemeClr val="bg1"/>
                  </a:solidFill>
                </a:rPr>
                <a:t>  </a:t>
              </a:r>
              <a:r>
                <a:rPr lang="fr-FR" altLang="fr-FR" sz="1600">
                  <a:solidFill>
                    <a:srgbClr val="7030A0"/>
                  </a:solidFill>
                </a:rPr>
                <a:t>.llée</a:t>
              </a:r>
              <a:r>
                <a:rPr lang="fr-FR" altLang="fr-FR" sz="1600"/>
                <a:t> </a:t>
              </a:r>
              <a:r>
                <a:rPr lang="fr-FR" altLang="fr-FR" sz="1600">
                  <a:solidFill>
                    <a:schemeClr val="bg1"/>
                  </a:solidFill>
                </a:rPr>
                <a:t> </a:t>
              </a:r>
              <a:r>
                <a:rPr lang="fr-FR" altLang="fr-FR" sz="1600">
                  <a:solidFill>
                    <a:srgbClr val="7030A0"/>
                  </a:solidFill>
                </a:rPr>
                <a:t>.i.iter</a:t>
              </a:r>
              <a:r>
                <a:rPr lang="fr-FR" altLang="fr-FR" sz="1600"/>
                <a:t> </a:t>
              </a:r>
              <a:r>
                <a:rPr lang="fr-FR" altLang="fr-FR" sz="1600">
                  <a:solidFill>
                    <a:srgbClr val="7030A0"/>
                  </a:solidFill>
                </a:rPr>
                <a:t>le</a:t>
              </a:r>
              <a:r>
                <a:rPr lang="fr-FR" altLang="fr-FR" sz="1600"/>
                <a:t> </a:t>
              </a:r>
              <a:r>
                <a:rPr lang="fr-FR" altLang="fr-FR" sz="1600">
                  <a:solidFill>
                    <a:schemeClr val="bg1"/>
                  </a:solidFill>
                </a:rPr>
                <a:t> </a:t>
              </a:r>
              <a:r>
                <a:rPr lang="fr-FR" altLang="fr-FR" sz="1600">
                  <a:solidFill>
                    <a:srgbClr val="7030A0"/>
                  </a:solidFill>
                </a:rPr>
                <a:t>.oo</a:t>
              </a:r>
            </a:p>
          </p:txBody>
        </p:sp>
        <p:sp>
          <p:nvSpPr>
            <p:cNvPr id="66" name="Forme libre 65">
              <a:extLst>
                <a:ext uri="{FF2B5EF4-FFF2-40B4-BE49-F238E27FC236}">
                  <a16:creationId xmlns:a16="http://schemas.microsoft.com/office/drawing/2014/main" id="{493FEEA0-D302-4276-B120-9A2F107D50C5}"/>
                </a:ext>
              </a:extLst>
            </p:cNvPr>
            <p:cNvSpPr/>
            <p:nvPr/>
          </p:nvSpPr>
          <p:spPr>
            <a:xfrm>
              <a:off x="4923643" y="2633127"/>
              <a:ext cx="3814387" cy="693886"/>
            </a:xfrm>
            <a:custGeom>
              <a:avLst/>
              <a:gdLst>
                <a:gd name="connsiteX0" fmla="*/ 0 w 3971925"/>
                <a:gd name="connsiteY0" fmla="*/ 0 h 419905"/>
                <a:gd name="connsiteX1" fmla="*/ 1981200 w 3971925"/>
                <a:gd name="connsiteY1" fmla="*/ 295275 h 419905"/>
                <a:gd name="connsiteX2" fmla="*/ 2647950 w 3971925"/>
                <a:gd name="connsiteY2" fmla="*/ 190500 h 419905"/>
                <a:gd name="connsiteX3" fmla="*/ 3314700 w 3971925"/>
                <a:gd name="connsiteY3" fmla="*/ 419100 h 419905"/>
                <a:gd name="connsiteX4" fmla="*/ 3971925 w 3971925"/>
                <a:gd name="connsiteY4" fmla="*/ 95250 h 41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1925" h="419905">
                  <a:moveTo>
                    <a:pt x="0" y="0"/>
                  </a:moveTo>
                  <a:cubicBezTo>
                    <a:pt x="769937" y="131762"/>
                    <a:pt x="1539875" y="263525"/>
                    <a:pt x="1981200" y="295275"/>
                  </a:cubicBezTo>
                  <a:cubicBezTo>
                    <a:pt x="2422525" y="327025"/>
                    <a:pt x="2425700" y="169863"/>
                    <a:pt x="2647950" y="190500"/>
                  </a:cubicBezTo>
                  <a:cubicBezTo>
                    <a:pt x="2870200" y="211138"/>
                    <a:pt x="3094038" y="434975"/>
                    <a:pt x="3314700" y="419100"/>
                  </a:cubicBezTo>
                  <a:cubicBezTo>
                    <a:pt x="3535362" y="403225"/>
                    <a:pt x="3971925" y="95250"/>
                    <a:pt x="3971925" y="95250"/>
                  </a:cubicBezTo>
                </a:path>
              </a:pathLst>
            </a:cu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grpSp>
        <p:nvGrpSpPr>
          <p:cNvPr id="67" name="Groupe 66">
            <a:extLst>
              <a:ext uri="{FF2B5EF4-FFF2-40B4-BE49-F238E27FC236}">
                <a16:creationId xmlns:a16="http://schemas.microsoft.com/office/drawing/2014/main" id="{C2F69D9B-BA5A-4C99-B603-679717C3CD4F}"/>
              </a:ext>
            </a:extLst>
          </p:cNvPr>
          <p:cNvGrpSpPr>
            <a:grpSpLocks/>
          </p:cNvGrpSpPr>
          <p:nvPr/>
        </p:nvGrpSpPr>
        <p:grpSpPr bwMode="auto">
          <a:xfrm>
            <a:off x="165100" y="2889250"/>
            <a:ext cx="7731125" cy="835025"/>
            <a:chOff x="467544" y="2889192"/>
            <a:chExt cx="7731857" cy="834686"/>
          </a:xfrm>
        </p:grpSpPr>
        <p:sp>
          <p:nvSpPr>
            <p:cNvPr id="74772" name="ZoneTexte 67">
              <a:extLst>
                <a:ext uri="{FF2B5EF4-FFF2-40B4-BE49-F238E27FC236}">
                  <a16:creationId xmlns:a16="http://schemas.microsoft.com/office/drawing/2014/main" id="{5ED983A3-289E-4CBF-809A-4936EFFCC9B9}"/>
                </a:ext>
              </a:extLst>
            </p:cNvPr>
            <p:cNvSpPr txBox="1">
              <a:spLocks noChangeArrowheads="1"/>
            </p:cNvSpPr>
            <p:nvPr/>
          </p:nvSpPr>
          <p:spPr bwMode="auto">
            <a:xfrm>
              <a:off x="467544" y="3291830"/>
              <a:ext cx="3360215"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sz="1600">
                  <a:solidFill>
                    <a:schemeClr val="bg1"/>
                  </a:solidFill>
                </a:rPr>
                <a:t>  </a:t>
              </a:r>
              <a:r>
                <a:rPr lang="fr-FR" altLang="fr-FR" sz="1600">
                  <a:solidFill>
                    <a:srgbClr val="00B050"/>
                  </a:solidFill>
                </a:rPr>
                <a:t>…e.</a:t>
              </a:r>
              <a:r>
                <a:rPr lang="fr-FR" altLang="fr-FR" sz="1600">
                  <a:solidFill>
                    <a:schemeClr val="bg1"/>
                  </a:solidFill>
                </a:rPr>
                <a:t>r</a:t>
              </a:r>
              <a:r>
                <a:rPr lang="fr-FR" altLang="fr-FR" sz="1600">
                  <a:solidFill>
                    <a:srgbClr val="00B050"/>
                  </a:solidFill>
                </a:rPr>
                <a:t>, </a:t>
              </a:r>
              <a:r>
                <a:rPr lang="fr-FR" altLang="fr-FR" sz="1600">
                  <a:solidFill>
                    <a:schemeClr val="bg1"/>
                  </a:solidFill>
                </a:rPr>
                <a:t> </a:t>
              </a:r>
              <a:r>
                <a:rPr lang="fr-FR" altLang="fr-FR" sz="1600">
                  <a:solidFill>
                    <a:srgbClr val="00B050"/>
                  </a:solidFill>
                </a:rPr>
                <a:t>.e</a:t>
              </a:r>
              <a:r>
                <a:rPr lang="fr-FR" altLang="fr-FR" sz="1600">
                  <a:solidFill>
                    <a:schemeClr val="bg1"/>
                  </a:solidFill>
                </a:rPr>
                <a:t>  </a:t>
              </a:r>
              <a:r>
                <a:rPr lang="fr-FR" altLang="fr-FR" sz="1600">
                  <a:solidFill>
                    <a:srgbClr val="00B050"/>
                  </a:solidFill>
                </a:rPr>
                <a:t>s.is</a:t>
              </a:r>
              <a:r>
                <a:rPr lang="fr-FR" altLang="fr-FR" sz="1600">
                  <a:solidFill>
                    <a:schemeClr val="bg1"/>
                  </a:solidFill>
                </a:rPr>
                <a:t>   </a:t>
              </a:r>
              <a:r>
                <a:rPr lang="fr-FR" altLang="fr-FR" sz="1600">
                  <a:solidFill>
                    <a:srgbClr val="00B050"/>
                  </a:solidFill>
                </a:rPr>
                <a:t>.llée  ....er</a:t>
              </a:r>
              <a:r>
                <a:rPr lang="fr-FR" altLang="fr-FR" sz="1600">
                  <a:solidFill>
                    <a:schemeClr val="bg1"/>
                  </a:solidFill>
                </a:rPr>
                <a:t> </a:t>
              </a:r>
              <a:r>
                <a:rPr lang="fr-FR" altLang="fr-FR" sz="1600">
                  <a:solidFill>
                    <a:srgbClr val="00B050"/>
                  </a:solidFill>
                </a:rPr>
                <a:t>le … </a:t>
              </a:r>
              <a:r>
                <a:rPr lang="fr-FR" altLang="fr-FR" sz="1600">
                  <a:solidFill>
                    <a:schemeClr val="bg1"/>
                  </a:solidFill>
                </a:rPr>
                <a:t>   </a:t>
              </a:r>
            </a:p>
          </p:txBody>
        </p:sp>
        <p:sp>
          <p:nvSpPr>
            <p:cNvPr id="69" name="Forme libre 68">
              <a:extLst>
                <a:ext uri="{FF2B5EF4-FFF2-40B4-BE49-F238E27FC236}">
                  <a16:creationId xmlns:a16="http://schemas.microsoft.com/office/drawing/2014/main" id="{3565A3CE-D115-4A32-9C20-AEBE2729E8B9}"/>
                </a:ext>
              </a:extLst>
            </p:cNvPr>
            <p:cNvSpPr/>
            <p:nvPr/>
          </p:nvSpPr>
          <p:spPr>
            <a:xfrm>
              <a:off x="4322359" y="2889192"/>
              <a:ext cx="3877042" cy="834686"/>
            </a:xfrm>
            <a:custGeom>
              <a:avLst/>
              <a:gdLst>
                <a:gd name="connsiteX0" fmla="*/ 0 w 3876675"/>
                <a:gd name="connsiteY0" fmla="*/ 0 h 834686"/>
                <a:gd name="connsiteX1" fmla="*/ 657225 w 3876675"/>
                <a:gd name="connsiteY1" fmla="*/ 152400 h 834686"/>
                <a:gd name="connsiteX2" fmla="*/ 1114425 w 3876675"/>
                <a:gd name="connsiteY2" fmla="*/ 371475 h 834686"/>
                <a:gd name="connsiteX3" fmla="*/ 1704975 w 3876675"/>
                <a:gd name="connsiteY3" fmla="*/ 447675 h 834686"/>
                <a:gd name="connsiteX4" fmla="*/ 2381250 w 3876675"/>
                <a:gd name="connsiteY4" fmla="*/ 714375 h 834686"/>
                <a:gd name="connsiteX5" fmla="*/ 2905125 w 3876675"/>
                <a:gd name="connsiteY5" fmla="*/ 790575 h 834686"/>
                <a:gd name="connsiteX6" fmla="*/ 3524250 w 3876675"/>
                <a:gd name="connsiteY6" fmla="*/ 828675 h 834686"/>
                <a:gd name="connsiteX7" fmla="*/ 3876675 w 3876675"/>
                <a:gd name="connsiteY7" fmla="*/ 828675 h 83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76675" h="834686">
                  <a:moveTo>
                    <a:pt x="0" y="0"/>
                  </a:moveTo>
                  <a:cubicBezTo>
                    <a:pt x="235744" y="45244"/>
                    <a:pt x="471488" y="90488"/>
                    <a:pt x="657225" y="152400"/>
                  </a:cubicBezTo>
                  <a:cubicBezTo>
                    <a:pt x="842963" y="214313"/>
                    <a:pt x="939800" y="322263"/>
                    <a:pt x="1114425" y="371475"/>
                  </a:cubicBezTo>
                  <a:cubicBezTo>
                    <a:pt x="1289050" y="420688"/>
                    <a:pt x="1493838" y="390525"/>
                    <a:pt x="1704975" y="447675"/>
                  </a:cubicBezTo>
                  <a:cubicBezTo>
                    <a:pt x="1916112" y="504825"/>
                    <a:pt x="2181225" y="657225"/>
                    <a:pt x="2381250" y="714375"/>
                  </a:cubicBezTo>
                  <a:cubicBezTo>
                    <a:pt x="2581275" y="771525"/>
                    <a:pt x="2714625" y="771525"/>
                    <a:pt x="2905125" y="790575"/>
                  </a:cubicBezTo>
                  <a:cubicBezTo>
                    <a:pt x="3095625" y="809625"/>
                    <a:pt x="3362325" y="822325"/>
                    <a:pt x="3524250" y="828675"/>
                  </a:cubicBezTo>
                  <a:cubicBezTo>
                    <a:pt x="3686175" y="835025"/>
                    <a:pt x="3806825" y="838200"/>
                    <a:pt x="3876675" y="828675"/>
                  </a:cubicBezTo>
                </a:path>
              </a:pathLst>
            </a:custGeom>
            <a:noFill/>
            <a:ln w="5715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grpSp>
        <p:nvGrpSpPr>
          <p:cNvPr id="13" name="Groupe 12">
            <a:extLst>
              <a:ext uri="{FF2B5EF4-FFF2-40B4-BE49-F238E27FC236}">
                <a16:creationId xmlns:a16="http://schemas.microsoft.com/office/drawing/2014/main" id="{C79611D3-52E2-4A11-BDFE-6EFFF5A9DDF4}"/>
              </a:ext>
            </a:extLst>
          </p:cNvPr>
          <p:cNvGrpSpPr/>
          <p:nvPr/>
        </p:nvGrpSpPr>
        <p:grpSpPr>
          <a:xfrm>
            <a:off x="3595384" y="979465"/>
            <a:ext cx="4615774" cy="800197"/>
            <a:chOff x="3273523" y="977558"/>
            <a:chExt cx="4615774" cy="800197"/>
          </a:xfrm>
          <a:solidFill>
            <a:schemeClr val="bg1">
              <a:lumMod val="75000"/>
            </a:schemeClr>
          </a:solidFill>
        </p:grpSpPr>
        <p:grpSp>
          <p:nvGrpSpPr>
            <p:cNvPr id="14" name="Groupe 13">
              <a:extLst>
                <a:ext uri="{FF2B5EF4-FFF2-40B4-BE49-F238E27FC236}">
                  <a16:creationId xmlns:a16="http://schemas.microsoft.com/office/drawing/2014/main" id="{AF337166-60D2-4AE6-B402-5CDC68F01007}"/>
                </a:ext>
              </a:extLst>
            </p:cNvPr>
            <p:cNvGrpSpPr/>
            <p:nvPr/>
          </p:nvGrpSpPr>
          <p:grpSpPr>
            <a:xfrm>
              <a:off x="3612853" y="1503004"/>
              <a:ext cx="3985224" cy="274751"/>
              <a:chOff x="3612853" y="1503004"/>
              <a:chExt cx="3985224" cy="274751"/>
            </a:xfrm>
            <a:grpFill/>
          </p:grpSpPr>
          <p:sp>
            <p:nvSpPr>
              <p:cNvPr id="21" name="Accolade ouvrante 20">
                <a:extLst>
                  <a:ext uri="{FF2B5EF4-FFF2-40B4-BE49-F238E27FC236}">
                    <a16:creationId xmlns:a16="http://schemas.microsoft.com/office/drawing/2014/main" id="{8436796C-6AA3-4345-B786-C21D25E14EFD}"/>
                  </a:ext>
                </a:extLst>
              </p:cNvPr>
              <p:cNvSpPr/>
              <p:nvPr/>
            </p:nvSpPr>
            <p:spPr>
              <a:xfrm rot="16200000">
                <a:off x="4239035" y="1020314"/>
                <a:ext cx="95872" cy="1348236"/>
              </a:xfrm>
              <a:prstGeom prst="leftBrace">
                <a:avLst>
                  <a:gd name="adj1" fmla="val 83291"/>
                  <a:gd name="adj2" fmla="val 50459"/>
                </a:avLst>
              </a:prstGeom>
              <a:grpFill/>
              <a:ln w="12700">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fr-FR"/>
              </a:p>
            </p:txBody>
          </p:sp>
          <p:sp>
            <p:nvSpPr>
              <p:cNvPr id="22" name="Accolade ouvrante 21">
                <a:extLst>
                  <a:ext uri="{FF2B5EF4-FFF2-40B4-BE49-F238E27FC236}">
                    <a16:creationId xmlns:a16="http://schemas.microsoft.com/office/drawing/2014/main" id="{28EA21E5-E61E-4AAE-A34C-75463E1E2FFE}"/>
                  </a:ext>
                </a:extLst>
              </p:cNvPr>
              <p:cNvSpPr/>
              <p:nvPr/>
            </p:nvSpPr>
            <p:spPr>
              <a:xfrm rot="16200000">
                <a:off x="5566111" y="1078554"/>
                <a:ext cx="95872" cy="1231756"/>
              </a:xfrm>
              <a:prstGeom prst="leftBrace">
                <a:avLst>
                  <a:gd name="adj1" fmla="val 83291"/>
                  <a:gd name="adj2" fmla="val 50459"/>
                </a:avLst>
              </a:prstGeom>
              <a:grpFill/>
              <a:ln w="12700">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fr-FR"/>
              </a:p>
            </p:txBody>
          </p:sp>
          <p:sp>
            <p:nvSpPr>
              <p:cNvPr id="23" name="Accolade ouvrante 22">
                <a:extLst>
                  <a:ext uri="{FF2B5EF4-FFF2-40B4-BE49-F238E27FC236}">
                    <a16:creationId xmlns:a16="http://schemas.microsoft.com/office/drawing/2014/main" id="{E2DD43EB-1083-4159-90FD-2AF45237F745}"/>
                  </a:ext>
                </a:extLst>
              </p:cNvPr>
              <p:cNvSpPr/>
              <p:nvPr/>
            </p:nvSpPr>
            <p:spPr>
              <a:xfrm rot="16200000">
                <a:off x="6884067" y="1056742"/>
                <a:ext cx="131876" cy="1296144"/>
              </a:xfrm>
              <a:prstGeom prst="leftBrace">
                <a:avLst>
                  <a:gd name="adj1" fmla="val 83291"/>
                  <a:gd name="adj2" fmla="val 50459"/>
                </a:avLst>
              </a:prstGeom>
              <a:grpFill/>
              <a:ln w="12700">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fr-FR"/>
              </a:p>
            </p:txBody>
          </p:sp>
          <p:sp>
            <p:nvSpPr>
              <p:cNvPr id="18" name="ZoneTexte 17">
                <a:extLst>
                  <a:ext uri="{FF2B5EF4-FFF2-40B4-BE49-F238E27FC236}">
                    <a16:creationId xmlns:a16="http://schemas.microsoft.com/office/drawing/2014/main" id="{BD0F0331-42D0-448F-AA33-B19EBE86F1A5}"/>
                  </a:ext>
                </a:extLst>
              </p:cNvPr>
              <p:cNvSpPr txBox="1"/>
              <p:nvPr/>
            </p:nvSpPr>
            <p:spPr>
              <a:xfrm>
                <a:off x="3997677" y="1523839"/>
                <a:ext cx="590226" cy="253916"/>
              </a:xfrm>
              <a:prstGeom prst="rect">
                <a:avLst/>
              </a:prstGeom>
              <a:grpFill/>
              <a:ln>
                <a:noFill/>
              </a:ln>
            </p:spPr>
            <p:txBody>
              <a:bodyPr wrap="none">
                <a:spAutoFit/>
              </a:bodyPr>
              <a:lstStyle/>
              <a:p>
                <a:pPr>
                  <a:defRPr/>
                </a:pPr>
                <a:r>
                  <a:rPr lang="fr-FR" sz="1000" b="1" dirty="0">
                    <a:latin typeface="Arial" panose="020B0604020202020204" pitchFamily="34" charset="0"/>
                    <a:cs typeface="Arial" panose="020B0604020202020204" pitchFamily="34" charset="0"/>
                  </a:rPr>
                  <a:t>graves</a:t>
                </a:r>
              </a:p>
            </p:txBody>
          </p:sp>
          <p:sp>
            <p:nvSpPr>
              <p:cNvPr id="19" name="ZoneTexte 18">
                <a:extLst>
                  <a:ext uri="{FF2B5EF4-FFF2-40B4-BE49-F238E27FC236}">
                    <a16:creationId xmlns:a16="http://schemas.microsoft.com/office/drawing/2014/main" id="{1FA9DA1A-F1BE-48AF-97F3-36EA0D2B9693}"/>
                  </a:ext>
                </a:extLst>
              </p:cNvPr>
              <p:cNvSpPr txBox="1"/>
              <p:nvPr/>
            </p:nvSpPr>
            <p:spPr>
              <a:xfrm>
                <a:off x="5305797" y="1529292"/>
                <a:ext cx="667170" cy="246221"/>
              </a:xfrm>
              <a:prstGeom prst="rect">
                <a:avLst/>
              </a:prstGeom>
              <a:grpFill/>
              <a:ln>
                <a:noFill/>
              </a:ln>
            </p:spPr>
            <p:txBody>
              <a:bodyPr wrap="none">
                <a:spAutoFit/>
              </a:bodyPr>
              <a:lstStyle/>
              <a:p>
                <a:pPr>
                  <a:defRPr/>
                </a:pPr>
                <a:r>
                  <a:rPr lang="fr-FR" sz="1000" b="1" dirty="0">
                    <a:latin typeface="Arial" panose="020B0604020202020204" pitchFamily="34" charset="0"/>
                    <a:cs typeface="Arial" panose="020B0604020202020204" pitchFamily="34" charset="0"/>
                  </a:rPr>
                  <a:t>moyens</a:t>
                </a:r>
              </a:p>
            </p:txBody>
          </p:sp>
          <p:sp>
            <p:nvSpPr>
              <p:cNvPr id="20" name="ZoneTexte 19">
                <a:extLst>
                  <a:ext uri="{FF2B5EF4-FFF2-40B4-BE49-F238E27FC236}">
                    <a16:creationId xmlns:a16="http://schemas.microsoft.com/office/drawing/2014/main" id="{E0199FE7-5C3C-4ED7-8B49-38F5AC54F6C6}"/>
                  </a:ext>
                </a:extLst>
              </p:cNvPr>
              <p:cNvSpPr txBox="1"/>
              <p:nvPr/>
            </p:nvSpPr>
            <p:spPr>
              <a:xfrm>
                <a:off x="6700073" y="1503004"/>
                <a:ext cx="518091" cy="246221"/>
              </a:xfrm>
              <a:prstGeom prst="rect">
                <a:avLst/>
              </a:prstGeom>
              <a:grpFill/>
              <a:ln>
                <a:noFill/>
              </a:ln>
            </p:spPr>
            <p:txBody>
              <a:bodyPr wrap="none">
                <a:spAutoFit/>
              </a:bodyPr>
              <a:lstStyle/>
              <a:p>
                <a:pPr>
                  <a:defRPr/>
                </a:pPr>
                <a:r>
                  <a:rPr lang="fr-FR" sz="1000" b="1" dirty="0">
                    <a:latin typeface="Arial" panose="020B0604020202020204" pitchFamily="34" charset="0"/>
                    <a:cs typeface="Arial" panose="020B0604020202020204" pitchFamily="34" charset="0"/>
                  </a:rPr>
                  <a:t>aigus</a:t>
                </a:r>
              </a:p>
            </p:txBody>
          </p:sp>
        </p:grpSp>
        <p:sp>
          <p:nvSpPr>
            <p:cNvPr id="16" name="Flèche droite 15">
              <a:extLst>
                <a:ext uri="{FF2B5EF4-FFF2-40B4-BE49-F238E27FC236}">
                  <a16:creationId xmlns:a16="http://schemas.microsoft.com/office/drawing/2014/main" id="{77BDBD85-4A9C-4298-9C1F-E40FA9D231E1}"/>
                </a:ext>
              </a:extLst>
            </p:cNvPr>
            <p:cNvSpPr/>
            <p:nvPr/>
          </p:nvSpPr>
          <p:spPr>
            <a:xfrm>
              <a:off x="3273523" y="977558"/>
              <a:ext cx="4615774" cy="386229"/>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a:solidFill>
                    <a:schemeClr val="tx1"/>
                  </a:solidFill>
                </a:rPr>
                <a:t>qualité du son (fréquences)</a:t>
              </a:r>
            </a:p>
          </p:txBody>
        </p:sp>
      </p:grpSp>
      <p:sp>
        <p:nvSpPr>
          <p:cNvPr id="71" name="Flèche vers le bas 70">
            <a:extLst>
              <a:ext uri="{FF2B5EF4-FFF2-40B4-BE49-F238E27FC236}">
                <a16:creationId xmlns:a16="http://schemas.microsoft.com/office/drawing/2014/main" id="{0D260631-98AA-488D-9EC8-A8CF2103149C}"/>
              </a:ext>
            </a:extLst>
          </p:cNvPr>
          <p:cNvSpPr/>
          <p:nvPr/>
        </p:nvSpPr>
        <p:spPr>
          <a:xfrm>
            <a:off x="8747125" y="1641475"/>
            <a:ext cx="469900" cy="324643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a:solidFill>
                  <a:schemeClr val="tx1"/>
                </a:solidFill>
              </a:rPr>
              <a:t>décibels</a:t>
            </a:r>
          </a:p>
        </p:txBody>
      </p:sp>
      <p:sp>
        <p:nvSpPr>
          <p:cNvPr id="70" name="Flèche vers le bas 69">
            <a:extLst>
              <a:ext uri="{FF2B5EF4-FFF2-40B4-BE49-F238E27FC236}">
                <a16:creationId xmlns:a16="http://schemas.microsoft.com/office/drawing/2014/main" id="{3A04DF03-3766-4203-81C4-BEA509536455}"/>
              </a:ext>
            </a:extLst>
          </p:cNvPr>
          <p:cNvSpPr/>
          <p:nvPr/>
        </p:nvSpPr>
        <p:spPr>
          <a:xfrm>
            <a:off x="-47625" y="1558925"/>
            <a:ext cx="430213" cy="336708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a:solidFill>
                  <a:schemeClr val="tx1"/>
                </a:solidFill>
              </a:rPr>
              <a:t>DEG</a:t>
            </a:r>
          </a:p>
          <a:p>
            <a:pPr algn="ctr">
              <a:defRPr/>
            </a:pPr>
            <a:r>
              <a:rPr lang="fr-FR" dirty="0">
                <a:solidFill>
                  <a:schemeClr val="tx1"/>
                </a:solidFill>
              </a:rPr>
              <a:t>R</a:t>
            </a:r>
            <a:r>
              <a:rPr lang="fr-FR" cap="all" dirty="0">
                <a:solidFill>
                  <a:schemeClr val="tx1"/>
                </a:solidFill>
              </a:rPr>
              <a:t>é</a:t>
            </a:r>
          </a:p>
          <a:p>
            <a:pPr algn="ctr">
              <a:defRPr/>
            </a:pPr>
            <a:r>
              <a:rPr lang="fr-FR" dirty="0">
                <a:solidFill>
                  <a:schemeClr val="tx1"/>
                </a:solidFill>
              </a:rPr>
              <a:t> de</a:t>
            </a:r>
          </a:p>
          <a:p>
            <a:pPr algn="ctr">
              <a:defRPr/>
            </a:pPr>
            <a:r>
              <a:rPr lang="fr-FR" dirty="0">
                <a:solidFill>
                  <a:schemeClr val="tx1"/>
                </a:solidFill>
              </a:rPr>
              <a:t> PERTE</a:t>
            </a:r>
          </a:p>
        </p:txBody>
      </p:sp>
      <p:sp>
        <p:nvSpPr>
          <p:cNvPr id="41" name="Ellipse 40">
            <a:hlinkClick r:id="rId4" tooltip="cellules ciliées c'est comme des touches de piano"/>
            <a:extLst>
              <a:ext uri="{FF2B5EF4-FFF2-40B4-BE49-F238E27FC236}">
                <a16:creationId xmlns:a16="http://schemas.microsoft.com/office/drawing/2014/main" id="{919F1CA6-1FFA-4DC8-9B87-77B5C5037B5A}"/>
              </a:ext>
            </a:extLst>
          </p:cNvPr>
          <p:cNvSpPr/>
          <p:nvPr/>
        </p:nvSpPr>
        <p:spPr>
          <a:xfrm>
            <a:off x="727075" y="4408488"/>
            <a:ext cx="1671638"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b="1" dirty="0">
                <a:solidFill>
                  <a:schemeClr val="tx1"/>
                </a:solidFill>
              </a:rPr>
              <a:t>explication</a:t>
            </a:r>
          </a:p>
        </p:txBody>
      </p:sp>
      <p:sp>
        <p:nvSpPr>
          <p:cNvPr id="74766" name="ZoneTexte 2">
            <a:extLst>
              <a:ext uri="{FF2B5EF4-FFF2-40B4-BE49-F238E27FC236}">
                <a16:creationId xmlns:a16="http://schemas.microsoft.com/office/drawing/2014/main" id="{B221E5A0-F6A0-4BA7-A407-46D3BD5345D3}"/>
              </a:ext>
            </a:extLst>
          </p:cNvPr>
          <p:cNvSpPr txBox="1">
            <a:spLocks noChangeArrowheads="1"/>
          </p:cNvSpPr>
          <p:nvPr/>
        </p:nvSpPr>
        <p:spPr bwMode="auto">
          <a:xfrm>
            <a:off x="6350" y="1052513"/>
            <a:ext cx="32956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ltLang="fr-FR"/>
              <a:t>Extrapolation car réalité plus complexe</a:t>
            </a:r>
          </a:p>
        </p:txBody>
      </p:sp>
      <p:sp>
        <p:nvSpPr>
          <p:cNvPr id="72719" name="ZoneTexte 4">
            <a:extLst>
              <a:ext uri="{FF2B5EF4-FFF2-40B4-BE49-F238E27FC236}">
                <a16:creationId xmlns:a16="http://schemas.microsoft.com/office/drawing/2014/main" id="{2E527E89-A930-4915-88B1-ADF8279DDB5E}"/>
              </a:ext>
            </a:extLst>
          </p:cNvPr>
          <p:cNvSpPr txBox="1">
            <a:spLocks noChangeArrowheads="1"/>
          </p:cNvSpPr>
          <p:nvPr/>
        </p:nvSpPr>
        <p:spPr bwMode="auto">
          <a:xfrm>
            <a:off x="4130675" y="741363"/>
            <a:ext cx="1082675" cy="246062"/>
          </a:xfrm>
          <a:prstGeom prst="rect">
            <a:avLst/>
          </a:prstGeom>
          <a:solidFill>
            <a:schemeClr val="bg1">
              <a:lumMod val="65000"/>
            </a:schemeClr>
          </a:solidFill>
          <a:ln>
            <a:noFill/>
          </a:ln>
        </p:spPr>
        <p:txBody>
          <a:bodyPr wrap="none" lIns="46800" tIns="0" rIns="46800" bIns="0">
            <a:spAutoFit/>
          </a:bodyPr>
          <a:lstStyle/>
          <a:p>
            <a:pPr>
              <a:defRPr/>
            </a:pPr>
            <a:r>
              <a:rPr lang="fr-FR" altLang="fr-FR" sz="1600" b="1"/>
              <a:t>+ voyelles</a:t>
            </a:r>
          </a:p>
        </p:txBody>
      </p:sp>
      <p:sp>
        <p:nvSpPr>
          <p:cNvPr id="72720" name="ZoneTexte 44">
            <a:extLst>
              <a:ext uri="{FF2B5EF4-FFF2-40B4-BE49-F238E27FC236}">
                <a16:creationId xmlns:a16="http://schemas.microsoft.com/office/drawing/2014/main" id="{CC325987-2F43-491F-ADF8-954E56035253}"/>
              </a:ext>
            </a:extLst>
          </p:cNvPr>
          <p:cNvSpPr txBox="1">
            <a:spLocks noChangeArrowheads="1"/>
          </p:cNvSpPr>
          <p:nvPr/>
        </p:nvSpPr>
        <p:spPr bwMode="auto">
          <a:xfrm>
            <a:off x="6642100" y="733425"/>
            <a:ext cx="1354138" cy="246063"/>
          </a:xfrm>
          <a:prstGeom prst="rect">
            <a:avLst/>
          </a:prstGeom>
          <a:solidFill>
            <a:schemeClr val="bg1">
              <a:lumMod val="65000"/>
            </a:schemeClr>
          </a:solidFill>
          <a:ln>
            <a:noFill/>
          </a:ln>
        </p:spPr>
        <p:txBody>
          <a:bodyPr wrap="none" lIns="46800" tIns="0" rIns="46800" bIns="0">
            <a:spAutoFit/>
          </a:bodyPr>
          <a:lstStyle/>
          <a:p>
            <a:pPr>
              <a:defRPr/>
            </a:pPr>
            <a:r>
              <a:rPr lang="fr-FR" altLang="fr-FR" sz="1600" b="1" dirty="0"/>
              <a:t>+ consonnes</a:t>
            </a:r>
          </a:p>
        </p:txBody>
      </p:sp>
      <p:grpSp>
        <p:nvGrpSpPr>
          <p:cNvPr id="46" name="Groupe 45">
            <a:extLst>
              <a:ext uri="{FF2B5EF4-FFF2-40B4-BE49-F238E27FC236}">
                <a16:creationId xmlns:a16="http://schemas.microsoft.com/office/drawing/2014/main" id="{690BAD51-2018-4449-B081-CE8E23E9A591}"/>
              </a:ext>
              <a:ext uri="{C183D7F6-B498-43B3-948B-1728B52AA6E4}">
                <adec:decorative xmlns:adec="http://schemas.microsoft.com/office/drawing/2017/decorative" val="1"/>
              </a:ext>
            </a:extLst>
          </p:cNvPr>
          <p:cNvGrpSpPr>
            <a:grpSpLocks/>
          </p:cNvGrpSpPr>
          <p:nvPr/>
        </p:nvGrpSpPr>
        <p:grpSpPr bwMode="auto">
          <a:xfrm>
            <a:off x="8459788" y="55563"/>
            <a:ext cx="650875" cy="571500"/>
            <a:chOff x="5066789" y="2079867"/>
            <a:chExt cx="1017379" cy="1017379"/>
          </a:xfrm>
        </p:grpSpPr>
        <p:sp>
          <p:nvSpPr>
            <p:cNvPr id="72" name="Forme libre 8">
              <a:extLst>
                <a:ext uri="{FF2B5EF4-FFF2-40B4-BE49-F238E27FC236}">
                  <a16:creationId xmlns:a16="http://schemas.microsoft.com/office/drawing/2014/main" id="{68AAFE39-00DE-4C8D-B28E-BC0B550699F1}"/>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74771" name="Image 9">
              <a:extLst>
                <a:ext uri="{FF2B5EF4-FFF2-40B4-BE49-F238E27FC236}">
                  <a16:creationId xmlns:a16="http://schemas.microsoft.com/office/drawing/2014/main" id="{6CBBD0B2-0350-4EB9-8BCC-93CF6CD3B0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barn(inVertical)">
                                      <p:cBhvr>
                                        <p:cTn id="17" dur="500"/>
                                        <p:tgtEl>
                                          <p:spTgt spid="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barn(inVertical)">
                                      <p:cBhvr>
                                        <p:cTn id="22" dur="500"/>
                                        <p:tgtEl>
                                          <p:spTgt spid="6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4558654-B5DD-4E7A-85AD-9D3DBAEFED6F}"/>
              </a:ext>
            </a:extLst>
          </p:cNvPr>
          <p:cNvSpPr>
            <a:spLocks noGrp="1"/>
          </p:cNvSpPr>
          <p:nvPr>
            <p:ph type="title"/>
          </p:nvPr>
        </p:nvSpPr>
        <p:spPr>
          <a:xfrm>
            <a:off x="827088" y="1419225"/>
            <a:ext cx="6337300" cy="2881313"/>
          </a:xfrm>
        </p:spPr>
        <p:txBody>
          <a:bodyPr/>
          <a:lstStyle/>
          <a:p>
            <a:pPr>
              <a:defRPr/>
            </a:pPr>
            <a:r>
              <a:rPr lang="fr-FR" dirty="0"/>
              <a:t>La surdité : </a:t>
            </a:r>
            <a:br>
              <a:rPr lang="fr-FR" dirty="0"/>
            </a:br>
            <a:r>
              <a:rPr lang="fr-FR" dirty="0"/>
              <a:t>&gt; </a:t>
            </a:r>
            <a:r>
              <a:rPr lang="fr-FR" sz="3200" dirty="0">
                <a:solidFill>
                  <a:schemeClr val="bg2"/>
                </a:solidFill>
                <a:latin typeface="Helvetica 55 Roman" panose="020B0604020202020204" pitchFamily="34" charset="0"/>
              </a:rPr>
              <a:t>atteinte profonde</a:t>
            </a:r>
            <a:r>
              <a:rPr lang="fr-FR" sz="3200" dirty="0">
                <a:solidFill>
                  <a:schemeClr val="bg1"/>
                </a:solidFill>
                <a:latin typeface="Helvetica 55 Roman" panose="020B0604020202020204" pitchFamily="34" charset="0"/>
              </a:rPr>
              <a:t> ou </a:t>
            </a:r>
            <a:r>
              <a:rPr lang="fr-FR" sz="3200" dirty="0">
                <a:solidFill>
                  <a:schemeClr val="bg2"/>
                </a:solidFill>
                <a:latin typeface="Helvetica 55 Roman" panose="020B0604020202020204" pitchFamily="34" charset="0"/>
              </a:rPr>
              <a:t>totale</a:t>
            </a:r>
            <a:r>
              <a:rPr lang="fr-FR" sz="3200" dirty="0">
                <a:solidFill>
                  <a:schemeClr val="bg1"/>
                </a:solidFill>
                <a:latin typeface="Helvetica 55 Roman" panose="020B0604020202020204" pitchFamily="34" charset="0"/>
              </a:rPr>
              <a:t> pour une perte supérieure à 90 dB</a:t>
            </a:r>
            <a:endParaRPr lang="fr-FR" dirty="0"/>
          </a:p>
        </p:txBody>
      </p:sp>
      <p:grpSp>
        <p:nvGrpSpPr>
          <p:cNvPr id="100355" name="Groupe 11">
            <a:extLst>
              <a:ext uri="{FF2B5EF4-FFF2-40B4-BE49-F238E27FC236}">
                <a16:creationId xmlns:a16="http://schemas.microsoft.com/office/drawing/2014/main" id="{AE70A8E1-3026-41E2-AB76-2BBA2B7B32B3}"/>
              </a:ext>
              <a:ext uri="{C183D7F6-B498-43B3-948B-1728B52AA6E4}">
                <adec:decorative xmlns:adec="http://schemas.microsoft.com/office/drawing/2017/decorative" val="1"/>
              </a:ext>
            </a:extLst>
          </p:cNvPr>
          <p:cNvGrpSpPr>
            <a:grpSpLocks/>
          </p:cNvGrpSpPr>
          <p:nvPr/>
        </p:nvGrpSpPr>
        <p:grpSpPr bwMode="auto">
          <a:xfrm>
            <a:off x="8101013" y="123825"/>
            <a:ext cx="869950" cy="792163"/>
            <a:chOff x="8172450" y="123825"/>
            <a:chExt cx="798513" cy="798513"/>
          </a:xfrm>
        </p:grpSpPr>
        <p:grpSp>
          <p:nvGrpSpPr>
            <p:cNvPr id="100356" name="Groupe 6">
              <a:extLst>
                <a:ext uri="{FF2B5EF4-FFF2-40B4-BE49-F238E27FC236}">
                  <a16:creationId xmlns:a16="http://schemas.microsoft.com/office/drawing/2014/main" id="{41870435-578E-42F6-9E7F-75696D5BB568}"/>
                </a:ext>
                <a:ext uri="{C183D7F6-B498-43B3-948B-1728B52AA6E4}">
                  <adec:decorative xmlns:adec="http://schemas.microsoft.com/office/drawing/2017/decorative" val="1"/>
                </a:ext>
              </a:extLst>
            </p:cNvPr>
            <p:cNvGrpSpPr>
              <a:grpSpLocks/>
            </p:cNvGrpSpPr>
            <p:nvPr/>
          </p:nvGrpSpPr>
          <p:grpSpPr bwMode="auto">
            <a:xfrm>
              <a:off x="8172450" y="123825"/>
              <a:ext cx="798513" cy="798513"/>
              <a:chOff x="5066789" y="2079867"/>
              <a:chExt cx="1017379" cy="1017379"/>
            </a:xfrm>
          </p:grpSpPr>
          <p:sp>
            <p:nvSpPr>
              <p:cNvPr id="8" name="Forme libre 8">
                <a:extLst>
                  <a:ext uri="{FF2B5EF4-FFF2-40B4-BE49-F238E27FC236}">
                    <a16:creationId xmlns:a16="http://schemas.microsoft.com/office/drawing/2014/main" id="{6A86C14C-B76A-4914-B032-23882693E707}"/>
                  </a:ext>
                </a:extLst>
              </p:cNvPr>
              <p:cNvSpPr/>
              <p:nvPr/>
            </p:nvSpPr>
            <p:spPr>
              <a:xfrm>
                <a:off x="5066789" y="2079867"/>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2000" dirty="0">
                    <a:solidFill>
                      <a:srgbClr val="FFFFFF"/>
                    </a:solidFill>
                  </a:rPr>
                  <a:t>   </a:t>
                </a:r>
              </a:p>
            </p:txBody>
          </p:sp>
          <p:pic>
            <p:nvPicPr>
              <p:cNvPr id="100360" name="Image 9">
                <a:extLst>
                  <a:ext uri="{FF2B5EF4-FFF2-40B4-BE49-F238E27FC236}">
                    <a16:creationId xmlns:a16="http://schemas.microsoft.com/office/drawing/2014/main" id="{B83CC220-C8EA-4485-B872-B18DC8F1B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478" y="2138556"/>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4" name="Connecteur droit 3">
              <a:extLst>
                <a:ext uri="{FF2B5EF4-FFF2-40B4-BE49-F238E27FC236}">
                  <a16:creationId xmlns:a16="http://schemas.microsoft.com/office/drawing/2014/main" id="{6F51C5CC-3210-4328-9693-D8F06C11732B}"/>
                </a:ext>
              </a:extLst>
            </p:cNvPr>
            <p:cNvCxnSpPr>
              <a:cxnSpLocks/>
            </p:cNvCxnSpPr>
            <p:nvPr/>
          </p:nvCxnSpPr>
          <p:spPr>
            <a:xfrm flipH="1">
              <a:off x="8306507" y="627897"/>
              <a:ext cx="154457" cy="140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B4719CDB-5786-46FE-8109-3A96F6D8C58D}"/>
                </a:ext>
              </a:extLst>
            </p:cNvPr>
            <p:cNvCxnSpPr>
              <a:cxnSpLocks/>
            </p:cNvCxnSpPr>
            <p:nvPr/>
          </p:nvCxnSpPr>
          <p:spPr>
            <a:xfrm flipH="1">
              <a:off x="8571707" y="267845"/>
              <a:ext cx="256457" cy="2496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036AAA6-E6AC-4E8E-AC19-79837AA08DE0}"/>
              </a:ext>
            </a:extLst>
          </p:cNvPr>
          <p:cNvSpPr>
            <a:spLocks noGrp="1"/>
          </p:cNvSpPr>
          <p:nvPr>
            <p:ph type="title"/>
          </p:nvPr>
        </p:nvSpPr>
        <p:spPr>
          <a:xfrm>
            <a:off x="827088" y="268288"/>
            <a:ext cx="8066087" cy="742950"/>
          </a:xfrm>
        </p:spPr>
        <p:txBody>
          <a:bodyPr/>
          <a:lstStyle/>
          <a:p>
            <a:pPr>
              <a:defRPr/>
            </a:pPr>
            <a:r>
              <a:rPr lang="fr-FR" dirty="0"/>
              <a:t>Utile à savoir !</a:t>
            </a:r>
          </a:p>
        </p:txBody>
      </p:sp>
      <p:sp>
        <p:nvSpPr>
          <p:cNvPr id="4" name="Espace réservé du contenu 3">
            <a:extLst>
              <a:ext uri="{FF2B5EF4-FFF2-40B4-BE49-F238E27FC236}">
                <a16:creationId xmlns:a16="http://schemas.microsoft.com/office/drawing/2014/main" id="{517F0A36-0C81-4246-9B41-9DA14E2ED46E}"/>
              </a:ext>
            </a:extLst>
          </p:cNvPr>
          <p:cNvSpPr>
            <a:spLocks noGrp="1"/>
          </p:cNvSpPr>
          <p:nvPr>
            <p:ph sz="half" idx="1"/>
          </p:nvPr>
        </p:nvSpPr>
        <p:spPr>
          <a:xfrm>
            <a:off x="827088" y="842963"/>
            <a:ext cx="8066087" cy="4032250"/>
          </a:xfrm>
        </p:spPr>
        <p:txBody>
          <a:bodyPr>
            <a:normAutofit fontScale="92500" lnSpcReduction="10000"/>
          </a:bodyPr>
          <a:lstStyle/>
          <a:p>
            <a:pPr marL="285750" indent="-285750">
              <a:spcBef>
                <a:spcPts val="800"/>
              </a:spcBef>
              <a:buClr>
                <a:srgbClr val="FF6600"/>
              </a:buClr>
              <a:buSzPct val="125000"/>
              <a:buFont typeface="Wingdings" panose="05000000000000000000" pitchFamily="2" charset="2"/>
              <a:buChar char="§"/>
              <a:defRPr/>
            </a:pPr>
            <a:r>
              <a:rPr lang="fr-FR" sz="1800" dirty="0">
                <a:solidFill>
                  <a:schemeClr val="bg1"/>
                </a:solidFill>
              </a:rPr>
              <a:t>plus de 90 % des parents d’enfants sourds sont entendants ;</a:t>
            </a:r>
          </a:p>
          <a:p>
            <a:pPr marL="285750" indent="-285750">
              <a:spcBef>
                <a:spcPts val="800"/>
              </a:spcBef>
              <a:buClr>
                <a:srgbClr val="FF6600"/>
              </a:buClr>
              <a:buSzPct val="125000"/>
              <a:buFont typeface="Wingdings" panose="05000000000000000000" pitchFamily="2" charset="2"/>
              <a:buChar char="§"/>
              <a:defRPr/>
            </a:pPr>
            <a:r>
              <a:rPr lang="fr-FR" sz="1800" dirty="0">
                <a:solidFill>
                  <a:schemeClr val="bg1"/>
                </a:solidFill>
                <a:latin typeface="Helvetica 55 Roman" panose="020B0604020202020204" pitchFamily="34" charset="0"/>
              </a:rPr>
              <a:t>Il est essentiel </a:t>
            </a:r>
            <a:r>
              <a:rPr lang="fr-FR" sz="1800" dirty="0">
                <a:solidFill>
                  <a:schemeClr val="bg2"/>
                </a:solidFill>
                <a:latin typeface="Helvetica 55 Roman" panose="020B0604020202020204" pitchFamily="34" charset="0"/>
              </a:rPr>
              <a:t>d’adapter ce programme aux besoins particuliers de l’enfant et au projet éducatif choisi par ses parents</a:t>
            </a:r>
            <a:r>
              <a:rPr lang="fr-FR" sz="1800" dirty="0">
                <a:solidFill>
                  <a:schemeClr val="bg1"/>
                </a:solidFill>
                <a:latin typeface="Helvetica 55 Roman" panose="020B0604020202020204" pitchFamily="34" charset="0"/>
              </a:rPr>
              <a:t>. </a:t>
            </a:r>
          </a:p>
          <a:p>
            <a:pPr marL="285750" indent="-285750">
              <a:spcBef>
                <a:spcPts val="800"/>
              </a:spcBef>
              <a:buClr>
                <a:srgbClr val="FF6600"/>
              </a:buClr>
              <a:buSzPct val="125000"/>
              <a:buFont typeface="Wingdings" panose="05000000000000000000" pitchFamily="2" charset="2"/>
              <a:buChar char="§"/>
              <a:defRPr/>
            </a:pPr>
            <a:r>
              <a:rPr lang="fr-FR" sz="1800" dirty="0">
                <a:solidFill>
                  <a:schemeClr val="bg1"/>
                </a:solidFill>
                <a:latin typeface="Helvetica 55 Roman" panose="020B0604020202020204" pitchFamily="34" charset="0"/>
              </a:rPr>
              <a:t>En effet, « dans l'éducation et le parcours scolaire des jeunes sourds, la </a:t>
            </a:r>
            <a:r>
              <a:rPr lang="fr-FR" sz="1800" dirty="0">
                <a:solidFill>
                  <a:schemeClr val="bg2"/>
                </a:solidFill>
                <a:latin typeface="Helvetica 55 Roman" panose="020B0604020202020204" pitchFamily="34" charset="0"/>
              </a:rPr>
              <a:t>liberté de choix entre une communication bilingue, langue des signes et langue française, et une communication en langue française est de droit </a:t>
            </a:r>
            <a:r>
              <a:rPr lang="fr-FR" sz="1800" dirty="0">
                <a:solidFill>
                  <a:schemeClr val="bg1"/>
                </a:solidFill>
                <a:latin typeface="Helvetica 55 Roman" panose="020B0604020202020204" pitchFamily="34" charset="0"/>
              </a:rPr>
              <a:t>» comme le stipule la loi du 11 février 2005.</a:t>
            </a:r>
          </a:p>
          <a:p>
            <a:pPr marL="285750" indent="-285750">
              <a:spcBef>
                <a:spcPts val="800"/>
              </a:spcBef>
              <a:buClr>
                <a:srgbClr val="FF6600"/>
              </a:buClr>
              <a:buSzPct val="125000"/>
              <a:buFont typeface="Wingdings" panose="05000000000000000000" pitchFamily="2" charset="2"/>
              <a:buChar char="§"/>
              <a:defRPr/>
            </a:pPr>
            <a:r>
              <a:rPr lang="fr-FR" sz="1800" dirty="0">
                <a:solidFill>
                  <a:schemeClr val="bg1"/>
                </a:solidFill>
                <a:latin typeface="Helvetica 55 Roman" panose="020B0604020202020204" pitchFamily="34" charset="0"/>
              </a:rPr>
              <a:t>Deux types d’approches précoces (choix éducatif des parents) : </a:t>
            </a:r>
          </a:p>
          <a:p>
            <a:pPr marL="466725" lvl="2" indent="-285750">
              <a:spcBef>
                <a:spcPts val="800"/>
              </a:spcBef>
              <a:buClr>
                <a:srgbClr val="FF6600"/>
              </a:buClr>
              <a:buSzPct val="125000"/>
              <a:defRPr/>
            </a:pPr>
            <a:r>
              <a:rPr lang="fr-FR" sz="1800" dirty="0">
                <a:solidFill>
                  <a:schemeClr val="bg2"/>
                </a:solidFill>
                <a:latin typeface="Helvetica 55 Roman" panose="020B0604020202020204" pitchFamily="34" charset="0"/>
              </a:rPr>
              <a:t>approche </a:t>
            </a:r>
            <a:r>
              <a:rPr lang="fr-FR" sz="1800" dirty="0" err="1">
                <a:solidFill>
                  <a:schemeClr val="bg2"/>
                </a:solidFill>
                <a:latin typeface="Helvetica 55 Roman" panose="020B0604020202020204" pitchFamily="34" charset="0"/>
              </a:rPr>
              <a:t>audiophonatoire</a:t>
            </a:r>
            <a:r>
              <a:rPr lang="fr-FR" sz="1800" dirty="0">
                <a:solidFill>
                  <a:schemeClr val="bg2"/>
                </a:solidFill>
                <a:latin typeface="Helvetica 55 Roman" panose="020B0604020202020204" pitchFamily="34" charset="0"/>
              </a:rPr>
              <a:t> </a:t>
            </a:r>
          </a:p>
          <a:p>
            <a:pPr marL="466725" lvl="2" indent="-285750">
              <a:spcBef>
                <a:spcPts val="800"/>
              </a:spcBef>
              <a:buClr>
                <a:srgbClr val="FF6600"/>
              </a:buClr>
              <a:buSzPct val="125000"/>
              <a:defRPr/>
            </a:pPr>
            <a:r>
              <a:rPr lang="fr-FR" sz="1800" dirty="0">
                <a:solidFill>
                  <a:schemeClr val="bg2"/>
                </a:solidFill>
                <a:latin typeface="Helvetica 55 Roman" panose="020B0604020202020204" pitchFamily="34" charset="0"/>
              </a:rPr>
              <a:t>approche </a:t>
            </a:r>
            <a:r>
              <a:rPr lang="fr-FR" sz="1800" dirty="0" err="1">
                <a:solidFill>
                  <a:schemeClr val="bg2"/>
                </a:solidFill>
                <a:latin typeface="Helvetica 55 Roman" panose="020B0604020202020204" pitchFamily="34" charset="0"/>
              </a:rPr>
              <a:t>visuogestuelle</a:t>
            </a:r>
            <a:r>
              <a:rPr lang="fr-FR" sz="1800" dirty="0">
                <a:solidFill>
                  <a:schemeClr val="bg2"/>
                </a:solidFill>
                <a:latin typeface="Helvetica 55 Roman" panose="020B0604020202020204" pitchFamily="34" charset="0"/>
              </a:rPr>
              <a:t> </a:t>
            </a:r>
          </a:p>
          <a:p>
            <a:pPr lvl="2" indent="0">
              <a:spcBef>
                <a:spcPts val="800"/>
              </a:spcBef>
              <a:buClr>
                <a:srgbClr val="FF6600"/>
              </a:buClr>
              <a:buSzPct val="125000"/>
              <a:buFont typeface="Wingdings" panose="05000000000000000000" pitchFamily="2" charset="2"/>
              <a:buNone/>
              <a:defRPr/>
            </a:pPr>
            <a:r>
              <a:rPr lang="fr-FR" sz="1800" dirty="0">
                <a:solidFill>
                  <a:schemeClr val="bg1"/>
                </a:solidFill>
                <a:latin typeface="Helvetica 55 Roman" panose="020B0604020202020204" pitchFamily="34" charset="0"/>
              </a:rPr>
              <a:t>se distinguent fondamentalement sur le fait de stimuler ou non la voie auditive. </a:t>
            </a:r>
          </a:p>
          <a:p>
            <a:pPr lvl="2" indent="0">
              <a:spcBef>
                <a:spcPts val="800"/>
              </a:spcBef>
              <a:buClr>
                <a:srgbClr val="FF6600"/>
              </a:buClr>
              <a:buSzPct val="125000"/>
              <a:buFont typeface="Wingdings" panose="05000000000000000000" pitchFamily="2" charset="2"/>
              <a:buNone/>
              <a:defRPr/>
            </a:pPr>
            <a:r>
              <a:rPr lang="fr-FR" sz="1800" dirty="0">
                <a:solidFill>
                  <a:schemeClr val="bg1"/>
                </a:solidFill>
                <a:latin typeface="Helvetica 55 Roman" panose="020B0604020202020204" pitchFamily="34" charset="0"/>
              </a:rPr>
              <a:t>L’éducation avec « </a:t>
            </a:r>
            <a:r>
              <a:rPr lang="fr-FR" sz="1800" dirty="0">
                <a:solidFill>
                  <a:schemeClr val="bg2"/>
                </a:solidFill>
                <a:latin typeface="Helvetica 55 Roman" panose="020B0604020202020204" pitchFamily="34" charset="0"/>
              </a:rPr>
              <a:t>communication bilingue </a:t>
            </a:r>
            <a:r>
              <a:rPr lang="fr-FR" sz="1800" dirty="0">
                <a:solidFill>
                  <a:schemeClr val="bg1"/>
                </a:solidFill>
                <a:latin typeface="Helvetica 55 Roman" panose="020B0604020202020204" pitchFamily="34" charset="0"/>
              </a:rPr>
              <a:t>» et donc l’apprentissage de la LSF peut s’envisager dans le </a:t>
            </a:r>
            <a:r>
              <a:rPr lang="fr-FR" sz="1800" dirty="0">
                <a:solidFill>
                  <a:schemeClr val="bg2"/>
                </a:solidFill>
                <a:latin typeface="Helvetica 55 Roman" panose="020B0604020202020204" pitchFamily="34" charset="0"/>
              </a:rPr>
              <a:t>cadre des deux approches</a:t>
            </a:r>
            <a:r>
              <a:rPr lang="fr-FR" sz="1800" dirty="0">
                <a:solidFill>
                  <a:schemeClr val="bg1"/>
                </a:solidFill>
                <a:latin typeface="Helvetica 55 Roman" panose="020B0604020202020204" pitchFamily="34" charset="0"/>
              </a:rPr>
              <a:t>. </a:t>
            </a:r>
          </a:p>
          <a:p>
            <a:pPr lvl="2" indent="0">
              <a:spcBef>
                <a:spcPts val="800"/>
              </a:spcBef>
              <a:buClr>
                <a:srgbClr val="FF6600"/>
              </a:buClr>
              <a:buSzPct val="125000"/>
              <a:buFont typeface="Wingdings" panose="05000000000000000000" pitchFamily="2" charset="2"/>
              <a:buNone/>
              <a:defRPr/>
            </a:pPr>
            <a:r>
              <a:rPr lang="fr-FR" sz="1800" dirty="0">
                <a:solidFill>
                  <a:schemeClr val="bg1"/>
                </a:solidFill>
                <a:latin typeface="Helvetica 55 Roman" panose="020B0604020202020204" pitchFamily="34" charset="0"/>
              </a:rPr>
              <a:t>Le préjugé selon lequel l’acquisition précoce de la LSF retarderait l’acquisition du français n’est pas scientifiquement validé</a:t>
            </a:r>
          </a:p>
          <a:p>
            <a:pPr marL="285750" indent="-285750">
              <a:spcBef>
                <a:spcPts val="800"/>
              </a:spcBef>
              <a:buClr>
                <a:srgbClr val="FF6600"/>
              </a:buClr>
              <a:buSzPct val="125000"/>
              <a:buFont typeface="Wingdings" panose="05000000000000000000" pitchFamily="2" charset="2"/>
              <a:buChar char="§"/>
              <a:defRPr/>
            </a:pPr>
            <a:endParaRPr lang="fr-FR" sz="1800" dirty="0">
              <a:solidFill>
                <a:schemeClr val="bg1"/>
              </a:solidFill>
            </a:endParaRPr>
          </a:p>
        </p:txBody>
      </p:sp>
    </p:spTree>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60fd420e2f369681ff7d579defce5493287913"/>
</p:tagLst>
</file>

<file path=ppt/theme/theme1.xml><?xml version="1.0" encoding="utf-8"?>
<a:theme xmlns:a="http://schemas.openxmlformats.org/drawingml/2006/main" name="1_tmp_AvirerORA_template_EN_beta_v4">
  <a:themeElements>
    <a:clrScheme name="Personnalisé 1">
      <a:dk1>
        <a:srgbClr val="FFFFFF"/>
      </a:dk1>
      <a:lt1>
        <a:srgbClr val="000000"/>
      </a:lt1>
      <a:dk2>
        <a:srgbClr val="FF6600"/>
      </a:dk2>
      <a:lt2>
        <a:srgbClr val="8E908F"/>
      </a:lt2>
      <a:accent1>
        <a:srgbClr val="FF822D"/>
      </a:accent1>
      <a:accent2>
        <a:srgbClr val="323232"/>
      </a:accent2>
      <a:accent3>
        <a:srgbClr val="5C5C5C"/>
      </a:accent3>
      <a:accent4>
        <a:srgbClr val="8E908F"/>
      </a:accent4>
      <a:accent5>
        <a:srgbClr val="ADADAD"/>
      </a:accent5>
      <a:accent6>
        <a:srgbClr val="CCCCCC"/>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PPTTemplate_v3.potx" id="{7EFB1CC4-B630-4DC5-B88F-B33ED10FA70B}" vid="{E661C32F-4836-4DD1-B604-E27281C607A6}"/>
    </a:ext>
  </a:extLst>
</a:theme>
</file>

<file path=ppt/theme/theme2.xml><?xml version="1.0" encoding="utf-8"?>
<a:theme xmlns:a="http://schemas.openxmlformats.org/drawingml/2006/main" name="templateAccessibleV2">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defRPr sz="1400" dirty="0" err="1" smtClean="0"/>
        </a:defPPr>
      </a:lstStyle>
    </a:txDef>
  </a:objectDefaults>
  <a:extraClrSchemeLst/>
  <a:extLst>
    <a:ext uri="{05A4C25C-085E-4340-85A3-A5531E510DB2}">
      <thm15:themeFamily xmlns:thm15="http://schemas.microsoft.com/office/thememl/2012/main" name="OFR_OBS-template_external.potx" id="{8E63A4C0-0D5B-4AB0-9B17-28650E3A1109}" vid="{213D95EF-7056-43E0-9767-0E799F788926}"/>
    </a:ext>
  </a:extLst>
</a:theme>
</file>

<file path=ppt/theme/theme3.xml><?xml version="1.0" encoding="utf-8"?>
<a:theme xmlns:a="http://schemas.openxmlformats.org/drawingml/2006/main" name="OFR_template_restricted">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defRPr sz="1400" dirty="0" err="1" smtClean="0"/>
        </a:defPPr>
      </a:lstStyle>
    </a:txDef>
  </a:objectDefaults>
  <a:extraClrSchemeLst/>
  <a:extLst>
    <a:ext uri="{05A4C25C-085E-4340-85A3-A5531E510DB2}">
      <thm15:themeFamily xmlns:thm15="http://schemas.microsoft.com/office/thememl/2012/main" name="OFR_OBS-template_external.potx" id="{8E63A4C0-0D5B-4AB0-9B17-28650E3A1109}" vid="{213D95EF-7056-43E0-9767-0E799F78892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c68e8be-33a4-4dd1-a692-c345828b879c">
      <Terms xmlns="http://schemas.microsoft.com/office/infopath/2007/PartnerControls"/>
    </lcf76f155ced4ddcb4097134ff3c332f>
    <TaxCatchAll xmlns="9ae5175c-4f0f-4b0c-8248-288663f9a0a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54CC4CE1F7FC548B9EA24ACBA2901B0" ma:contentTypeVersion="11" ma:contentTypeDescription="Crée un document." ma:contentTypeScope="" ma:versionID="56f5705ed7db7b734400a5ba274a6682">
  <xsd:schema xmlns:xsd="http://www.w3.org/2001/XMLSchema" xmlns:xs="http://www.w3.org/2001/XMLSchema" xmlns:p="http://schemas.microsoft.com/office/2006/metadata/properties" xmlns:ns2="5c68e8be-33a4-4dd1-a692-c345828b879c" xmlns:ns3="9ae5175c-4f0f-4b0c-8248-288663f9a0a6" targetNamespace="http://schemas.microsoft.com/office/2006/metadata/properties" ma:root="true" ma:fieldsID="77c3fbfc39fccf3b0daea80f32404d35" ns2:_="" ns3:_="">
    <xsd:import namespace="5c68e8be-33a4-4dd1-a692-c345828b879c"/>
    <xsd:import namespace="9ae5175c-4f0f-4b0c-8248-288663f9a0a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68e8be-33a4-4dd1-a692-c345828b87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Balises d’images" ma:readOnly="false" ma:fieldId="{5cf76f15-5ced-4ddc-b409-7134ff3c332f}" ma:taxonomyMulti="true" ma:sspId="aa8976df-9c6d-4c47-88b7-85635e50fb47"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ae5175c-4f0f-4b0c-8248-288663f9a0a6"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1bd6b786-f283-425a-8f0e-6b8a41c71fbb}" ma:internalName="TaxCatchAll" ma:showField="CatchAllData" ma:web="9ae5175c-4f0f-4b0c-8248-288663f9a0a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A254E6-1385-45CE-A6CA-58519B8D6AD6}">
  <ds:schemaRefs>
    <ds:schemaRef ds:uri="http://schemas.microsoft.com/sharepoint/v3/contenttype/forms"/>
  </ds:schemaRefs>
</ds:datastoreItem>
</file>

<file path=customXml/itemProps2.xml><?xml version="1.0" encoding="utf-8"?>
<ds:datastoreItem xmlns:ds="http://schemas.openxmlformats.org/officeDocument/2006/customXml" ds:itemID="{76138B90-61FF-4015-AD7E-1D5CA57CF492}">
  <ds:schemaRefs>
    <ds:schemaRef ds:uri="5c68e8be-33a4-4dd1-a692-c345828b879c"/>
    <ds:schemaRef ds:uri="http://schemas.openxmlformats.org/package/2006/metadata/core-properties"/>
    <ds:schemaRef ds:uri="9ae5175c-4f0f-4b0c-8248-288663f9a0a6"/>
    <ds:schemaRef ds:uri="http://purl.org/dc/terms/"/>
    <ds:schemaRef ds:uri="http://purl.org/dc/elements/1.1/"/>
    <ds:schemaRef ds:uri="http://schemas.microsoft.com/office/2006/metadata/properties"/>
    <ds:schemaRef ds:uri="http://purl.org/dc/dcmitype/"/>
    <ds:schemaRef ds:uri="http://schemas.microsoft.com/office/2006/documentManagement/typ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C87455CA-8BD0-4F75-8F5E-83A47B7FB8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68e8be-33a4-4dd1-a692-c345828b879c"/>
    <ds:schemaRef ds:uri="9ae5175c-4f0f-4b0c-8248-288663f9a0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e6c818a6-e1a0-4a6e-a969-20d857c5dc62}" enabled="1" method="Standard" siteId="{90c7a20a-f34b-40bf-bc48-b9253b6f5d20}" removed="0"/>
</clbl:labelList>
</file>

<file path=docProps/app.xml><?xml version="1.0" encoding="utf-8"?>
<Properties xmlns="http://schemas.openxmlformats.org/officeDocument/2006/extended-properties" xmlns:vt="http://schemas.openxmlformats.org/officeDocument/2006/docPropsVTypes">
  <Template/>
  <TotalTime>55900</TotalTime>
  <Words>3806</Words>
  <Application>Microsoft Office PowerPoint</Application>
  <PresentationFormat>Affichage à l'écran (16:9)</PresentationFormat>
  <Paragraphs>395</Paragraphs>
  <Slides>59</Slides>
  <Notes>24</Notes>
  <HiddenSlides>4</HiddenSlides>
  <MMClips>0</MMClips>
  <ScaleCrop>false</ScaleCrop>
  <HeadingPairs>
    <vt:vector size="6" baseType="variant">
      <vt:variant>
        <vt:lpstr>Polices utilisées</vt:lpstr>
      </vt:variant>
      <vt:variant>
        <vt:i4>14</vt:i4>
      </vt:variant>
      <vt:variant>
        <vt:lpstr>Thème</vt:lpstr>
      </vt:variant>
      <vt:variant>
        <vt:i4>3</vt:i4>
      </vt:variant>
      <vt:variant>
        <vt:lpstr>Titres des diapositives</vt:lpstr>
      </vt:variant>
      <vt:variant>
        <vt:i4>59</vt:i4>
      </vt:variant>
    </vt:vector>
  </HeadingPairs>
  <TitlesOfParts>
    <vt:vector size="76" baseType="lpstr">
      <vt:lpstr>Arial</vt:lpstr>
      <vt:lpstr>Calibri</vt:lpstr>
      <vt:lpstr>Ebrima</vt:lpstr>
      <vt:lpstr>Helvetica 35 Thin</vt:lpstr>
      <vt:lpstr>Helvetica 55 Roman</vt:lpstr>
      <vt:lpstr>Helvetica 65 Medium</vt:lpstr>
      <vt:lpstr>Helvetica 75</vt:lpstr>
      <vt:lpstr>Helvetica 75 Bold</vt:lpstr>
      <vt:lpstr>HelvNeueOrange</vt:lpstr>
      <vt:lpstr>Roboto</vt:lpstr>
      <vt:lpstr>Segoe UI</vt:lpstr>
      <vt:lpstr>Times New Roman</vt:lpstr>
      <vt:lpstr>Wingdings</vt:lpstr>
      <vt:lpstr>YouTube Sans</vt:lpstr>
      <vt:lpstr>1_tmp_AvirerORA_template_EN_beta_v4</vt:lpstr>
      <vt:lpstr>templateAccessibleV2</vt:lpstr>
      <vt:lpstr>OFR_template_restricted</vt:lpstr>
      <vt:lpstr>Expérience utilisateurs hors normes &amp; Accessibilité numérique </vt:lpstr>
      <vt:lpstr>Quizz</vt:lpstr>
      <vt:lpstr>Question sur expérience utilisateur</vt:lpstr>
      <vt:lpstr>Question sur conception</vt:lpstr>
      <vt:lpstr>Réponse sur conception</vt:lpstr>
      <vt:lpstr>Malentendance &gt; moyenne si cette perte se situe entre 41 et 70 dB (aide auditive indispensable) &gt; sévère pour une perte comprise entre 70 et 90 décibels (lecture sur les lèvres ou rééducation nécessaire) </vt:lpstr>
      <vt:lpstr>Types de surdité : degrés d’hypoacousie</vt:lpstr>
      <vt:lpstr>La surdité :  &gt; atteinte profonde ou totale pour une perte supérieure à 90 dB</vt:lpstr>
      <vt:lpstr>Utile à savoir !</vt:lpstr>
      <vt:lpstr>3 façons de comprendre Lire sur les lèvres</vt:lpstr>
      <vt:lpstr>3 façons de comprendre Lire sur les lèvres (suite)</vt:lpstr>
      <vt:lpstr>3 façons de comprendre : Signer en LSF (Langue des Signes Française)  </vt:lpstr>
      <vt:lpstr>3 façons de comprendre : Compenser par la LPC</vt:lpstr>
      <vt:lpstr>Apprendre à parler quand on n’entend pas</vt:lpstr>
      <vt:lpstr>Un parcours de vie : Virginie Delalande,  avocate sourde de naissance</vt:lpstr>
      <vt:lpstr>Sur la déficience auditive : Surdité</vt:lpstr>
      <vt:lpstr>Situation de handicap auditif</vt:lpstr>
      <vt:lpstr>Présentation PowerPoint</vt:lpstr>
      <vt:lpstr>Comprendre difficultés sur poste de travail</vt:lpstr>
      <vt:lpstr>Comprendre l’aménagement de la communication à distance  entre 2 personnes</vt:lpstr>
      <vt:lpstr>Exemples d’aides techniques - Utilisateur déficient auditif</vt:lpstr>
      <vt:lpstr>Exemples d’aides techniques  Utilisateurs sourds</vt:lpstr>
      <vt:lpstr>Les risques d’une mauvaise communication </vt:lpstr>
      <vt:lpstr>interlude</vt:lpstr>
      <vt:lpstr>Handicap moteur  (hors déplacement)</vt:lpstr>
      <vt:lpstr>Sur ce handicap moteur</vt:lpstr>
      <vt:lpstr>Le handicap moteur</vt:lpstr>
      <vt:lpstr>Sur la déficience motrice : TMS</vt:lpstr>
      <vt:lpstr>Situation de handicap moteur</vt:lpstr>
      <vt:lpstr>Présentation PowerPoint</vt:lpstr>
      <vt:lpstr>Comprendre difficultés sur poste de travail</vt:lpstr>
      <vt:lpstr>Exemples d’aides techniques  Utilisateur déficient moteur</vt:lpstr>
      <vt:lpstr>Exemple usage sur difficultés manuelles</vt:lpstr>
      <vt:lpstr>Merci de votre attention</vt:lpstr>
      <vt:lpstr>Annexe : </vt:lpstr>
      <vt:lpstr>Annexe : </vt:lpstr>
      <vt:lpstr>Le handicap psychique</vt:lpstr>
      <vt:lpstr>Le handicap mental et déficience intellectuel</vt:lpstr>
      <vt:lpstr>Le handicap consécutif à une maladie invalidante</vt:lpstr>
      <vt:lpstr>Un mail accessible</vt:lpstr>
      <vt:lpstr>Une réunion accessible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Document Word accessible</vt:lpstr>
      <vt:lpstr>Document Word accessible</vt:lpstr>
      <vt:lpstr>Document Word accessible</vt:lpstr>
      <vt:lpstr>Document Word accessible</vt:lpstr>
      <vt:lpstr>Document Word accessible</vt:lpstr>
      <vt:lpstr>Document Word accessible</vt:lpstr>
      <vt:lpstr>Document Word accessible</vt:lpstr>
      <vt:lpstr>Document Word accessible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COPIN Patrice COMM/MARQ</dc:creator>
  <cp:lastModifiedBy>LOUBET Patricia DTSI/DISU</cp:lastModifiedBy>
  <cp:revision>634</cp:revision>
  <cp:lastPrinted>2020-12-11T18:02:53Z</cp:lastPrinted>
  <dcterms:created xsi:type="dcterms:W3CDTF">2015-03-13T15:47:50Z</dcterms:created>
  <dcterms:modified xsi:type="dcterms:W3CDTF">2023-12-07T16:50:44Z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6c818a6-e1a0-4a6e-a969-20d857c5dc62_Enabled">
    <vt:lpwstr>true</vt:lpwstr>
  </property>
  <property fmtid="{D5CDD505-2E9C-101B-9397-08002B2CF9AE}" pid="3" name="MSIP_Label_e6c818a6-e1a0-4a6e-a969-20d857c5dc62_SetDate">
    <vt:lpwstr>2022-10-12T14:05:54Z</vt:lpwstr>
  </property>
  <property fmtid="{D5CDD505-2E9C-101B-9397-08002B2CF9AE}" pid="4" name="MSIP_Label_e6c818a6-e1a0-4a6e-a969-20d857c5dc62_Method">
    <vt:lpwstr>Standard</vt:lpwstr>
  </property>
  <property fmtid="{D5CDD505-2E9C-101B-9397-08002B2CF9AE}" pid="5" name="MSIP_Label_e6c818a6-e1a0-4a6e-a969-20d857c5dc62_Name">
    <vt:lpwstr>Orange_restricted_internal.2</vt:lpwstr>
  </property>
  <property fmtid="{D5CDD505-2E9C-101B-9397-08002B2CF9AE}" pid="6" name="MSIP_Label_e6c818a6-e1a0-4a6e-a969-20d857c5dc62_SiteId">
    <vt:lpwstr>90c7a20a-f34b-40bf-bc48-b9253b6f5d20</vt:lpwstr>
  </property>
  <property fmtid="{D5CDD505-2E9C-101B-9397-08002B2CF9AE}" pid="7" name="MSIP_Label_e6c818a6-e1a0-4a6e-a969-20d857c5dc62_ActionId">
    <vt:lpwstr>7fcec6b3-3b73-4ebd-8782-181039a3c8c6</vt:lpwstr>
  </property>
  <property fmtid="{D5CDD505-2E9C-101B-9397-08002B2CF9AE}" pid="8" name="MSIP_Label_e6c818a6-e1a0-4a6e-a969-20d857c5dc62_ContentBits">
    <vt:lpwstr>2</vt:lpwstr>
  </property>
  <property fmtid="{D5CDD505-2E9C-101B-9397-08002B2CF9AE}" pid="9" name="ContentTypeId">
    <vt:lpwstr>0x010100C54CC4CE1F7FC548B9EA24ACBA2901B0</vt:lpwstr>
  </property>
  <property fmtid="{D5CDD505-2E9C-101B-9397-08002B2CF9AE}" pid="10" name="ClassificationContentMarkingFooterLocations">
    <vt:lpwstr>1_tmp_AvirerORA_template_EN_beta_v4:1029\templateAccessibleV2:2050\OFR_template_restricted:3077</vt:lpwstr>
  </property>
  <property fmtid="{D5CDD505-2E9C-101B-9397-08002B2CF9AE}" pid="11" name="ClassificationContentMarkingFooterText">
    <vt:lpwstr>Orange Restricted</vt:lpwstr>
  </property>
  <property fmtid="{D5CDD505-2E9C-101B-9397-08002B2CF9AE}" pid="12" name="MediaServiceImageTags">
    <vt:lpwstr/>
  </property>
</Properties>
</file>